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11"/>
  </p:handoutMasterIdLst>
  <p:sldIdLst>
    <p:sldId id="256" r:id="rId3"/>
    <p:sldId id="271" r:id="rId4"/>
    <p:sldId id="272" r:id="rId5"/>
    <p:sldId id="273" r:id="rId6"/>
    <p:sldId id="274" r:id="rId7"/>
    <p:sldId id="275" r:id="rId8"/>
    <p:sldId id="276" r:id="rId9"/>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5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showGuides="1">
      <p:cViewPr varScale="1">
        <p:scale>
          <a:sx n="114" d="100"/>
          <a:sy n="114" d="100"/>
        </p:scale>
        <p:origin x="-47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gs" Target="tags/tag2.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handoutMaster" Target="handoutMasters/handoutMaster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BCD174-7F3C-4339-BF63-5B1A7D18C1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BA89D-BD4B-4426-94B8-E15836889B4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BCD174-7F3C-4339-BF63-5B1A7D18C1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BA89D-BD4B-4426-94B8-E15836889B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BCD174-7F3C-4339-BF63-5B1A7D18C1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BA89D-BD4B-4426-94B8-E15836889B4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BCD174-7F3C-4339-BF63-5B1A7D18C1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BA89D-BD4B-4426-94B8-E15836889B4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FBCD174-7F3C-4339-BF63-5B1A7D18C1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BA89D-BD4B-4426-94B8-E15836889B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FBCD174-7F3C-4339-BF63-5B1A7D18C1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BA89D-BD4B-4426-94B8-E15836889B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FBCD174-7F3C-4339-BF63-5B1A7D18C1F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4BA89D-BD4B-4426-94B8-E15836889B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BCD174-7F3C-4339-BF63-5B1A7D18C1F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4BA89D-BD4B-4426-94B8-E15836889B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BCD174-7F3C-4339-BF63-5B1A7D18C1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4BA89D-BD4B-4426-94B8-E15836889B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BCD174-7F3C-4339-BF63-5B1A7D18C1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BA89D-BD4B-4426-94B8-E15836889B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FBCD174-7F3C-4339-BF63-5B1A7D18C1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BA89D-BD4B-4426-94B8-E15836889B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BCD174-7F3C-4339-BF63-5B1A7D18C1F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BA89D-BD4B-4426-94B8-E15836889B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7" y="0"/>
            <a:ext cx="12190705" cy="6858216"/>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597161" y="-654623"/>
            <a:ext cx="6384250" cy="359125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H="1" flipV="1">
            <a:off x="-2181123" y="997108"/>
            <a:ext cx="6895861" cy="3879043"/>
          </a:xfrm>
          <a:prstGeom prst="rect">
            <a:avLst/>
          </a:prstGeom>
        </p:spPr>
      </p:pic>
      <p:sp>
        <p:nvSpPr>
          <p:cNvPr id="6" name="文本框 5"/>
          <p:cNvSpPr txBox="1"/>
          <p:nvPr/>
        </p:nvSpPr>
        <p:spPr>
          <a:xfrm>
            <a:off x="4345305" y="383540"/>
            <a:ext cx="1536700" cy="4985385"/>
          </a:xfrm>
          <a:prstGeom prst="rect">
            <a:avLst/>
          </a:prstGeom>
          <a:noFill/>
        </p:spPr>
        <p:txBody>
          <a:bodyPr vert="eaVert" wrap="square" rtlCol="0">
            <a:spAutoFit/>
          </a:bodyPr>
          <a:lstStyle/>
          <a:p>
            <a:r>
              <a:rPr lang="zh-CN" altLang="en-US" sz="4400" dirty="0" smtClean="0">
                <a:solidFill>
                  <a:srgbClr val="F45474"/>
                </a:solidFill>
                <a:latin typeface="叶根友毛笔行书" panose="02010601030101010101" pitchFamily="2" charset="-122"/>
                <a:ea typeface="叶根友毛笔行书" panose="02010601030101010101" pitchFamily="2" charset="-122"/>
              </a:rPr>
              <a:t>《梁山伯与祝英台》</a:t>
            </a:r>
            <a:endParaRPr lang="zh-CN" altLang="en-US" sz="4400" dirty="0" smtClean="0">
              <a:solidFill>
                <a:srgbClr val="F45474"/>
              </a:solidFill>
              <a:latin typeface="叶根友毛笔行书" panose="02010601030101010101" pitchFamily="2" charset="-122"/>
              <a:ea typeface="叶根友毛笔行书" panose="02010601030101010101" pitchFamily="2" charset="-122"/>
            </a:endParaRPr>
          </a:p>
          <a:p>
            <a:r>
              <a:rPr lang="zh-CN" altLang="en-US" sz="4400" dirty="0" smtClean="0">
                <a:solidFill>
                  <a:srgbClr val="F45474"/>
                </a:solidFill>
                <a:latin typeface="叶根友毛笔行书" panose="02010601030101010101" pitchFamily="2" charset="-122"/>
                <a:ea typeface="叶根友毛笔行书" panose="02010601030101010101" pitchFamily="2" charset="-122"/>
              </a:rPr>
              <a:t>    舞台剧设计</a:t>
            </a:r>
            <a:endParaRPr lang="zh-CN" altLang="en-US" sz="4400" dirty="0" smtClean="0">
              <a:solidFill>
                <a:srgbClr val="F45474"/>
              </a:solidFill>
              <a:latin typeface="叶根友毛笔行书" panose="02010601030101010101" pitchFamily="2" charset="-122"/>
              <a:ea typeface="叶根友毛笔行书" panose="02010601030101010101" pitchFamily="2"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7870" y="461010"/>
            <a:ext cx="926465" cy="521335"/>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22780" t="7359" r="39588" b="5070"/>
          <a:stretch>
            <a:fillRect/>
          </a:stretch>
        </p:blipFill>
        <p:spPr>
          <a:xfrm>
            <a:off x="3072362" y="839972"/>
            <a:ext cx="842159" cy="1102376"/>
          </a:xfrm>
          <a:prstGeom prst="rect">
            <a:avLst/>
          </a:prstGeom>
        </p:spPr>
      </p:pic>
      <p:grpSp>
        <p:nvGrpSpPr>
          <p:cNvPr id="13" name="组合 12"/>
          <p:cNvGrpSpPr/>
          <p:nvPr/>
        </p:nvGrpSpPr>
        <p:grpSpPr>
          <a:xfrm>
            <a:off x="4005135" y="3778571"/>
            <a:ext cx="593725" cy="1082358"/>
            <a:chOff x="5800725" y="4987667"/>
            <a:chExt cx="593725" cy="1082358"/>
          </a:xfrm>
        </p:grpSpPr>
        <p:sp>
          <p:nvSpPr>
            <p:cNvPr id="14" name="Freeform 5"/>
            <p:cNvSpPr>
              <a:spLocks noEditPoints="1"/>
            </p:cNvSpPr>
            <p:nvPr/>
          </p:nvSpPr>
          <p:spPr bwMode="auto">
            <a:xfrm>
              <a:off x="5800725" y="4987667"/>
              <a:ext cx="593725" cy="1052513"/>
            </a:xfrm>
            <a:custGeom>
              <a:avLst/>
              <a:gdLst>
                <a:gd name="T0" fmla="*/ 150 w 155"/>
                <a:gd name="T1" fmla="*/ 83 h 278"/>
                <a:gd name="T2" fmla="*/ 150 w 155"/>
                <a:gd name="T3" fmla="*/ 71 h 278"/>
                <a:gd name="T4" fmla="*/ 147 w 155"/>
                <a:gd name="T5" fmla="*/ 60 h 278"/>
                <a:gd name="T6" fmla="*/ 145 w 155"/>
                <a:gd name="T7" fmla="*/ 48 h 278"/>
                <a:gd name="T8" fmla="*/ 147 w 155"/>
                <a:gd name="T9" fmla="*/ 43 h 278"/>
                <a:gd name="T10" fmla="*/ 142 w 155"/>
                <a:gd name="T11" fmla="*/ 32 h 278"/>
                <a:gd name="T12" fmla="*/ 132 w 155"/>
                <a:gd name="T13" fmla="*/ 24 h 278"/>
                <a:gd name="T14" fmla="*/ 124 w 155"/>
                <a:gd name="T15" fmla="*/ 19 h 278"/>
                <a:gd name="T16" fmla="*/ 117 w 155"/>
                <a:gd name="T17" fmla="*/ 14 h 278"/>
                <a:gd name="T18" fmla="*/ 112 w 155"/>
                <a:gd name="T19" fmla="*/ 14 h 278"/>
                <a:gd name="T20" fmla="*/ 103 w 155"/>
                <a:gd name="T21" fmla="*/ 8 h 278"/>
                <a:gd name="T22" fmla="*/ 89 w 155"/>
                <a:gd name="T23" fmla="*/ 3 h 278"/>
                <a:gd name="T24" fmla="*/ 86 w 155"/>
                <a:gd name="T25" fmla="*/ 5 h 278"/>
                <a:gd name="T26" fmla="*/ 75 w 155"/>
                <a:gd name="T27" fmla="*/ 5 h 278"/>
                <a:gd name="T28" fmla="*/ 46 w 155"/>
                <a:gd name="T29" fmla="*/ 4 h 278"/>
                <a:gd name="T30" fmla="*/ 40 w 155"/>
                <a:gd name="T31" fmla="*/ 7 h 278"/>
                <a:gd name="T32" fmla="*/ 33 w 155"/>
                <a:gd name="T33" fmla="*/ 19 h 278"/>
                <a:gd name="T34" fmla="*/ 24 w 155"/>
                <a:gd name="T35" fmla="*/ 27 h 278"/>
                <a:gd name="T36" fmla="*/ 10 w 155"/>
                <a:gd name="T37" fmla="*/ 41 h 278"/>
                <a:gd name="T38" fmla="*/ 9 w 155"/>
                <a:gd name="T39" fmla="*/ 52 h 278"/>
                <a:gd name="T40" fmla="*/ 0 w 155"/>
                <a:gd name="T41" fmla="*/ 59 h 278"/>
                <a:gd name="T42" fmla="*/ 1 w 155"/>
                <a:gd name="T43" fmla="*/ 71 h 278"/>
                <a:gd name="T44" fmla="*/ 2 w 155"/>
                <a:gd name="T45" fmla="*/ 78 h 278"/>
                <a:gd name="T46" fmla="*/ 2 w 155"/>
                <a:gd name="T47" fmla="*/ 95 h 278"/>
                <a:gd name="T48" fmla="*/ 4 w 155"/>
                <a:gd name="T49" fmla="*/ 101 h 278"/>
                <a:gd name="T50" fmla="*/ 2 w 155"/>
                <a:gd name="T51" fmla="*/ 107 h 278"/>
                <a:gd name="T52" fmla="*/ 1 w 155"/>
                <a:gd name="T53" fmla="*/ 126 h 278"/>
                <a:gd name="T54" fmla="*/ 3 w 155"/>
                <a:gd name="T55" fmla="*/ 139 h 278"/>
                <a:gd name="T56" fmla="*/ 3 w 155"/>
                <a:gd name="T57" fmla="*/ 150 h 278"/>
                <a:gd name="T58" fmla="*/ 2 w 155"/>
                <a:gd name="T59" fmla="*/ 159 h 278"/>
                <a:gd name="T60" fmla="*/ 8 w 155"/>
                <a:gd name="T61" fmla="*/ 172 h 278"/>
                <a:gd name="T62" fmla="*/ 17 w 155"/>
                <a:gd name="T63" fmla="*/ 181 h 278"/>
                <a:gd name="T64" fmla="*/ 15 w 155"/>
                <a:gd name="T65" fmla="*/ 189 h 278"/>
                <a:gd name="T66" fmla="*/ 15 w 155"/>
                <a:gd name="T67" fmla="*/ 203 h 278"/>
                <a:gd name="T68" fmla="*/ 18 w 155"/>
                <a:gd name="T69" fmla="*/ 219 h 278"/>
                <a:gd name="T70" fmla="*/ 25 w 155"/>
                <a:gd name="T71" fmla="*/ 236 h 278"/>
                <a:gd name="T72" fmla="*/ 30 w 155"/>
                <a:gd name="T73" fmla="*/ 249 h 278"/>
                <a:gd name="T74" fmla="*/ 34 w 155"/>
                <a:gd name="T75" fmla="*/ 256 h 278"/>
                <a:gd name="T76" fmla="*/ 46 w 155"/>
                <a:gd name="T77" fmla="*/ 263 h 278"/>
                <a:gd name="T78" fmla="*/ 47 w 155"/>
                <a:gd name="T79" fmla="*/ 272 h 278"/>
                <a:gd name="T80" fmla="*/ 60 w 155"/>
                <a:gd name="T81" fmla="*/ 275 h 278"/>
                <a:gd name="T82" fmla="*/ 70 w 155"/>
                <a:gd name="T83" fmla="*/ 271 h 278"/>
                <a:gd name="T84" fmla="*/ 78 w 155"/>
                <a:gd name="T85" fmla="*/ 257 h 278"/>
                <a:gd name="T86" fmla="*/ 88 w 155"/>
                <a:gd name="T87" fmla="*/ 256 h 278"/>
                <a:gd name="T88" fmla="*/ 102 w 155"/>
                <a:gd name="T89" fmla="*/ 245 h 278"/>
                <a:gd name="T90" fmla="*/ 111 w 155"/>
                <a:gd name="T91" fmla="*/ 234 h 278"/>
                <a:gd name="T92" fmla="*/ 116 w 155"/>
                <a:gd name="T93" fmla="*/ 217 h 278"/>
                <a:gd name="T94" fmla="*/ 123 w 155"/>
                <a:gd name="T95" fmla="*/ 201 h 278"/>
                <a:gd name="T96" fmla="*/ 124 w 155"/>
                <a:gd name="T97" fmla="*/ 193 h 278"/>
                <a:gd name="T98" fmla="*/ 132 w 155"/>
                <a:gd name="T99" fmla="*/ 189 h 278"/>
                <a:gd name="T100" fmla="*/ 141 w 155"/>
                <a:gd name="T101" fmla="*/ 181 h 278"/>
                <a:gd name="T102" fmla="*/ 147 w 155"/>
                <a:gd name="T103" fmla="*/ 171 h 278"/>
                <a:gd name="T104" fmla="*/ 152 w 155"/>
                <a:gd name="T105" fmla="*/ 164 h 278"/>
                <a:gd name="T106" fmla="*/ 153 w 155"/>
                <a:gd name="T107" fmla="*/ 144 h 278"/>
                <a:gd name="T108" fmla="*/ 147 w 155"/>
                <a:gd name="T109" fmla="*/ 118 h 278"/>
                <a:gd name="T110" fmla="*/ 153 w 155"/>
                <a:gd name="T111" fmla="*/ 103 h 278"/>
                <a:gd name="T112" fmla="*/ 59 w 155"/>
                <a:gd name="T113" fmla="*/ 5 h 278"/>
                <a:gd name="T114" fmla="*/ 13 w 155"/>
                <a:gd name="T115" fmla="*/ 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278">
                  <a:moveTo>
                    <a:pt x="153" y="92"/>
                  </a:moveTo>
                  <a:cubicBezTo>
                    <a:pt x="154" y="89"/>
                    <a:pt x="155" y="87"/>
                    <a:pt x="153" y="86"/>
                  </a:cubicBezTo>
                  <a:cubicBezTo>
                    <a:pt x="153" y="87"/>
                    <a:pt x="153" y="87"/>
                    <a:pt x="152" y="87"/>
                  </a:cubicBezTo>
                  <a:cubicBezTo>
                    <a:pt x="151" y="87"/>
                    <a:pt x="150" y="86"/>
                    <a:pt x="149" y="85"/>
                  </a:cubicBezTo>
                  <a:cubicBezTo>
                    <a:pt x="149" y="84"/>
                    <a:pt x="149" y="83"/>
                    <a:pt x="150" y="83"/>
                  </a:cubicBezTo>
                  <a:cubicBezTo>
                    <a:pt x="151" y="83"/>
                    <a:pt x="151" y="84"/>
                    <a:pt x="152" y="84"/>
                  </a:cubicBezTo>
                  <a:cubicBezTo>
                    <a:pt x="153" y="83"/>
                    <a:pt x="151" y="78"/>
                    <a:pt x="153" y="76"/>
                  </a:cubicBezTo>
                  <a:cubicBezTo>
                    <a:pt x="153" y="76"/>
                    <a:pt x="153" y="75"/>
                    <a:pt x="153" y="74"/>
                  </a:cubicBezTo>
                  <a:cubicBezTo>
                    <a:pt x="152" y="74"/>
                    <a:pt x="152" y="74"/>
                    <a:pt x="151" y="74"/>
                  </a:cubicBezTo>
                  <a:cubicBezTo>
                    <a:pt x="152" y="73"/>
                    <a:pt x="150" y="73"/>
                    <a:pt x="150" y="71"/>
                  </a:cubicBezTo>
                  <a:cubicBezTo>
                    <a:pt x="152" y="70"/>
                    <a:pt x="155" y="67"/>
                    <a:pt x="154" y="64"/>
                  </a:cubicBezTo>
                  <a:cubicBezTo>
                    <a:pt x="152" y="64"/>
                    <a:pt x="151" y="65"/>
                    <a:pt x="149" y="66"/>
                  </a:cubicBezTo>
                  <a:cubicBezTo>
                    <a:pt x="149" y="65"/>
                    <a:pt x="150" y="64"/>
                    <a:pt x="150" y="64"/>
                  </a:cubicBezTo>
                  <a:cubicBezTo>
                    <a:pt x="149" y="63"/>
                    <a:pt x="147" y="63"/>
                    <a:pt x="147" y="61"/>
                  </a:cubicBezTo>
                  <a:cubicBezTo>
                    <a:pt x="147" y="61"/>
                    <a:pt x="147" y="60"/>
                    <a:pt x="147" y="60"/>
                  </a:cubicBezTo>
                  <a:cubicBezTo>
                    <a:pt x="147" y="59"/>
                    <a:pt x="149" y="58"/>
                    <a:pt x="146" y="56"/>
                  </a:cubicBezTo>
                  <a:cubicBezTo>
                    <a:pt x="147" y="56"/>
                    <a:pt x="147" y="55"/>
                    <a:pt x="148" y="56"/>
                  </a:cubicBezTo>
                  <a:cubicBezTo>
                    <a:pt x="147" y="54"/>
                    <a:pt x="150" y="53"/>
                    <a:pt x="148" y="53"/>
                  </a:cubicBezTo>
                  <a:cubicBezTo>
                    <a:pt x="148" y="52"/>
                    <a:pt x="149" y="52"/>
                    <a:pt x="148" y="51"/>
                  </a:cubicBezTo>
                  <a:cubicBezTo>
                    <a:pt x="147" y="51"/>
                    <a:pt x="146" y="49"/>
                    <a:pt x="145" y="48"/>
                  </a:cubicBezTo>
                  <a:cubicBezTo>
                    <a:pt x="146" y="48"/>
                    <a:pt x="145" y="46"/>
                    <a:pt x="145" y="45"/>
                  </a:cubicBezTo>
                  <a:cubicBezTo>
                    <a:pt x="146" y="45"/>
                    <a:pt x="147" y="45"/>
                    <a:pt x="147" y="44"/>
                  </a:cubicBezTo>
                  <a:cubicBezTo>
                    <a:pt x="146" y="43"/>
                    <a:pt x="146" y="44"/>
                    <a:pt x="146" y="44"/>
                  </a:cubicBezTo>
                  <a:cubicBezTo>
                    <a:pt x="146" y="43"/>
                    <a:pt x="146" y="43"/>
                    <a:pt x="146" y="43"/>
                  </a:cubicBezTo>
                  <a:cubicBezTo>
                    <a:pt x="146" y="43"/>
                    <a:pt x="147" y="43"/>
                    <a:pt x="147" y="43"/>
                  </a:cubicBezTo>
                  <a:cubicBezTo>
                    <a:pt x="146" y="43"/>
                    <a:pt x="147" y="42"/>
                    <a:pt x="147" y="41"/>
                  </a:cubicBezTo>
                  <a:cubicBezTo>
                    <a:pt x="146" y="41"/>
                    <a:pt x="145" y="42"/>
                    <a:pt x="145" y="41"/>
                  </a:cubicBezTo>
                  <a:cubicBezTo>
                    <a:pt x="145" y="39"/>
                    <a:pt x="146" y="37"/>
                    <a:pt x="145" y="35"/>
                  </a:cubicBezTo>
                  <a:cubicBezTo>
                    <a:pt x="144" y="35"/>
                    <a:pt x="143" y="37"/>
                    <a:pt x="143" y="36"/>
                  </a:cubicBezTo>
                  <a:cubicBezTo>
                    <a:pt x="143" y="35"/>
                    <a:pt x="142" y="33"/>
                    <a:pt x="142" y="32"/>
                  </a:cubicBezTo>
                  <a:cubicBezTo>
                    <a:pt x="141" y="35"/>
                    <a:pt x="137" y="30"/>
                    <a:pt x="139" y="29"/>
                  </a:cubicBezTo>
                  <a:cubicBezTo>
                    <a:pt x="137" y="27"/>
                    <a:pt x="136" y="25"/>
                    <a:pt x="136" y="24"/>
                  </a:cubicBezTo>
                  <a:cubicBezTo>
                    <a:pt x="136" y="24"/>
                    <a:pt x="136" y="24"/>
                    <a:pt x="135" y="24"/>
                  </a:cubicBezTo>
                  <a:cubicBezTo>
                    <a:pt x="136" y="24"/>
                    <a:pt x="137" y="23"/>
                    <a:pt x="136" y="23"/>
                  </a:cubicBezTo>
                  <a:cubicBezTo>
                    <a:pt x="135" y="24"/>
                    <a:pt x="133" y="23"/>
                    <a:pt x="132" y="24"/>
                  </a:cubicBezTo>
                  <a:cubicBezTo>
                    <a:pt x="132" y="24"/>
                    <a:pt x="133" y="24"/>
                    <a:pt x="134" y="23"/>
                  </a:cubicBezTo>
                  <a:cubicBezTo>
                    <a:pt x="132" y="22"/>
                    <a:pt x="132" y="23"/>
                    <a:pt x="131" y="24"/>
                  </a:cubicBezTo>
                  <a:cubicBezTo>
                    <a:pt x="129" y="21"/>
                    <a:pt x="129" y="18"/>
                    <a:pt x="127" y="16"/>
                  </a:cubicBezTo>
                  <a:cubicBezTo>
                    <a:pt x="127" y="17"/>
                    <a:pt x="127" y="19"/>
                    <a:pt x="126" y="19"/>
                  </a:cubicBezTo>
                  <a:cubicBezTo>
                    <a:pt x="126" y="17"/>
                    <a:pt x="125" y="19"/>
                    <a:pt x="124" y="19"/>
                  </a:cubicBezTo>
                  <a:cubicBezTo>
                    <a:pt x="124" y="18"/>
                    <a:pt x="123" y="17"/>
                    <a:pt x="123" y="16"/>
                  </a:cubicBezTo>
                  <a:cubicBezTo>
                    <a:pt x="123" y="16"/>
                    <a:pt x="124" y="16"/>
                    <a:pt x="124" y="16"/>
                  </a:cubicBezTo>
                  <a:cubicBezTo>
                    <a:pt x="122" y="15"/>
                    <a:pt x="123" y="15"/>
                    <a:pt x="121" y="15"/>
                  </a:cubicBezTo>
                  <a:cubicBezTo>
                    <a:pt x="120" y="15"/>
                    <a:pt x="120" y="14"/>
                    <a:pt x="120" y="13"/>
                  </a:cubicBezTo>
                  <a:cubicBezTo>
                    <a:pt x="118" y="13"/>
                    <a:pt x="118" y="15"/>
                    <a:pt x="117" y="14"/>
                  </a:cubicBezTo>
                  <a:cubicBezTo>
                    <a:pt x="117" y="14"/>
                    <a:pt x="117" y="14"/>
                    <a:pt x="117" y="13"/>
                  </a:cubicBezTo>
                  <a:cubicBezTo>
                    <a:pt x="117" y="13"/>
                    <a:pt x="119" y="12"/>
                    <a:pt x="119" y="11"/>
                  </a:cubicBezTo>
                  <a:cubicBezTo>
                    <a:pt x="118" y="11"/>
                    <a:pt x="118" y="10"/>
                    <a:pt x="117" y="10"/>
                  </a:cubicBezTo>
                  <a:cubicBezTo>
                    <a:pt x="117" y="14"/>
                    <a:pt x="115" y="13"/>
                    <a:pt x="113" y="11"/>
                  </a:cubicBezTo>
                  <a:cubicBezTo>
                    <a:pt x="113" y="12"/>
                    <a:pt x="113" y="14"/>
                    <a:pt x="112" y="14"/>
                  </a:cubicBezTo>
                  <a:cubicBezTo>
                    <a:pt x="111" y="13"/>
                    <a:pt x="113" y="11"/>
                    <a:pt x="112" y="11"/>
                  </a:cubicBezTo>
                  <a:cubicBezTo>
                    <a:pt x="111" y="11"/>
                    <a:pt x="111" y="12"/>
                    <a:pt x="110" y="12"/>
                  </a:cubicBezTo>
                  <a:cubicBezTo>
                    <a:pt x="109" y="10"/>
                    <a:pt x="107" y="9"/>
                    <a:pt x="106" y="9"/>
                  </a:cubicBezTo>
                  <a:cubicBezTo>
                    <a:pt x="106" y="8"/>
                    <a:pt x="107" y="8"/>
                    <a:pt x="106" y="7"/>
                  </a:cubicBezTo>
                  <a:cubicBezTo>
                    <a:pt x="105" y="6"/>
                    <a:pt x="104" y="8"/>
                    <a:pt x="103" y="8"/>
                  </a:cubicBezTo>
                  <a:cubicBezTo>
                    <a:pt x="101" y="7"/>
                    <a:pt x="101" y="6"/>
                    <a:pt x="98" y="5"/>
                  </a:cubicBezTo>
                  <a:cubicBezTo>
                    <a:pt x="98" y="6"/>
                    <a:pt x="95" y="6"/>
                    <a:pt x="95" y="6"/>
                  </a:cubicBezTo>
                  <a:cubicBezTo>
                    <a:pt x="95" y="6"/>
                    <a:pt x="95" y="5"/>
                    <a:pt x="96" y="5"/>
                  </a:cubicBezTo>
                  <a:cubicBezTo>
                    <a:pt x="93" y="6"/>
                    <a:pt x="92" y="5"/>
                    <a:pt x="89" y="6"/>
                  </a:cubicBezTo>
                  <a:cubicBezTo>
                    <a:pt x="89" y="5"/>
                    <a:pt x="89" y="4"/>
                    <a:pt x="89" y="3"/>
                  </a:cubicBezTo>
                  <a:cubicBezTo>
                    <a:pt x="89" y="2"/>
                    <a:pt x="88" y="4"/>
                    <a:pt x="87" y="4"/>
                  </a:cubicBezTo>
                  <a:cubicBezTo>
                    <a:pt x="87" y="2"/>
                    <a:pt x="88" y="2"/>
                    <a:pt x="87" y="1"/>
                  </a:cubicBezTo>
                  <a:cubicBezTo>
                    <a:pt x="86" y="1"/>
                    <a:pt x="86" y="3"/>
                    <a:pt x="86" y="4"/>
                  </a:cubicBezTo>
                  <a:cubicBezTo>
                    <a:pt x="86" y="4"/>
                    <a:pt x="87" y="4"/>
                    <a:pt x="87" y="4"/>
                  </a:cubicBezTo>
                  <a:cubicBezTo>
                    <a:pt x="87" y="5"/>
                    <a:pt x="86" y="5"/>
                    <a:pt x="86" y="5"/>
                  </a:cubicBezTo>
                  <a:cubicBezTo>
                    <a:pt x="85" y="5"/>
                    <a:pt x="84" y="5"/>
                    <a:pt x="84" y="4"/>
                  </a:cubicBezTo>
                  <a:cubicBezTo>
                    <a:pt x="84" y="5"/>
                    <a:pt x="83" y="5"/>
                    <a:pt x="82" y="5"/>
                  </a:cubicBezTo>
                  <a:cubicBezTo>
                    <a:pt x="81" y="5"/>
                    <a:pt x="80" y="4"/>
                    <a:pt x="79" y="4"/>
                  </a:cubicBezTo>
                  <a:cubicBezTo>
                    <a:pt x="78" y="5"/>
                    <a:pt x="78" y="6"/>
                    <a:pt x="77" y="7"/>
                  </a:cubicBezTo>
                  <a:cubicBezTo>
                    <a:pt x="76" y="7"/>
                    <a:pt x="76" y="6"/>
                    <a:pt x="75" y="5"/>
                  </a:cubicBezTo>
                  <a:cubicBezTo>
                    <a:pt x="73" y="6"/>
                    <a:pt x="73" y="4"/>
                    <a:pt x="71" y="4"/>
                  </a:cubicBezTo>
                  <a:cubicBezTo>
                    <a:pt x="67" y="4"/>
                    <a:pt x="63" y="8"/>
                    <a:pt x="63" y="3"/>
                  </a:cubicBezTo>
                  <a:cubicBezTo>
                    <a:pt x="61" y="3"/>
                    <a:pt x="60" y="0"/>
                    <a:pt x="58" y="1"/>
                  </a:cubicBezTo>
                  <a:cubicBezTo>
                    <a:pt x="59" y="2"/>
                    <a:pt x="58" y="4"/>
                    <a:pt x="57" y="4"/>
                  </a:cubicBezTo>
                  <a:cubicBezTo>
                    <a:pt x="53" y="1"/>
                    <a:pt x="50" y="6"/>
                    <a:pt x="46" y="4"/>
                  </a:cubicBezTo>
                  <a:cubicBezTo>
                    <a:pt x="46" y="3"/>
                    <a:pt x="47" y="4"/>
                    <a:pt x="47" y="3"/>
                  </a:cubicBezTo>
                  <a:cubicBezTo>
                    <a:pt x="45" y="3"/>
                    <a:pt x="44" y="1"/>
                    <a:pt x="42" y="2"/>
                  </a:cubicBezTo>
                  <a:cubicBezTo>
                    <a:pt x="42" y="3"/>
                    <a:pt x="41" y="4"/>
                    <a:pt x="40" y="5"/>
                  </a:cubicBezTo>
                  <a:cubicBezTo>
                    <a:pt x="41" y="6"/>
                    <a:pt x="40" y="4"/>
                    <a:pt x="41" y="5"/>
                  </a:cubicBezTo>
                  <a:cubicBezTo>
                    <a:pt x="40" y="5"/>
                    <a:pt x="41" y="7"/>
                    <a:pt x="40" y="7"/>
                  </a:cubicBezTo>
                  <a:cubicBezTo>
                    <a:pt x="40" y="6"/>
                    <a:pt x="39" y="6"/>
                    <a:pt x="39" y="6"/>
                  </a:cubicBezTo>
                  <a:cubicBezTo>
                    <a:pt x="38" y="6"/>
                    <a:pt x="37" y="6"/>
                    <a:pt x="36" y="7"/>
                  </a:cubicBezTo>
                  <a:cubicBezTo>
                    <a:pt x="37" y="8"/>
                    <a:pt x="38" y="8"/>
                    <a:pt x="39" y="9"/>
                  </a:cubicBezTo>
                  <a:cubicBezTo>
                    <a:pt x="38" y="12"/>
                    <a:pt x="39" y="16"/>
                    <a:pt x="37" y="20"/>
                  </a:cubicBezTo>
                  <a:cubicBezTo>
                    <a:pt x="35" y="20"/>
                    <a:pt x="35" y="20"/>
                    <a:pt x="33" y="19"/>
                  </a:cubicBezTo>
                  <a:cubicBezTo>
                    <a:pt x="32" y="20"/>
                    <a:pt x="31" y="23"/>
                    <a:pt x="28" y="22"/>
                  </a:cubicBezTo>
                  <a:cubicBezTo>
                    <a:pt x="29" y="24"/>
                    <a:pt x="28" y="24"/>
                    <a:pt x="27" y="24"/>
                  </a:cubicBezTo>
                  <a:cubicBezTo>
                    <a:pt x="26" y="24"/>
                    <a:pt x="26" y="22"/>
                    <a:pt x="25" y="22"/>
                  </a:cubicBezTo>
                  <a:cubicBezTo>
                    <a:pt x="25" y="24"/>
                    <a:pt x="24" y="25"/>
                    <a:pt x="24" y="27"/>
                  </a:cubicBezTo>
                  <a:cubicBezTo>
                    <a:pt x="24" y="27"/>
                    <a:pt x="24" y="27"/>
                    <a:pt x="24" y="27"/>
                  </a:cubicBezTo>
                  <a:cubicBezTo>
                    <a:pt x="24" y="27"/>
                    <a:pt x="19" y="30"/>
                    <a:pt x="19" y="30"/>
                  </a:cubicBezTo>
                  <a:cubicBezTo>
                    <a:pt x="19" y="31"/>
                    <a:pt x="18" y="33"/>
                    <a:pt x="18" y="34"/>
                  </a:cubicBezTo>
                  <a:cubicBezTo>
                    <a:pt x="17" y="35"/>
                    <a:pt x="14" y="36"/>
                    <a:pt x="13" y="37"/>
                  </a:cubicBezTo>
                  <a:cubicBezTo>
                    <a:pt x="12" y="38"/>
                    <a:pt x="8" y="36"/>
                    <a:pt x="10" y="41"/>
                  </a:cubicBezTo>
                  <a:cubicBezTo>
                    <a:pt x="10" y="41"/>
                    <a:pt x="10" y="41"/>
                    <a:pt x="10" y="41"/>
                  </a:cubicBezTo>
                  <a:cubicBezTo>
                    <a:pt x="10" y="42"/>
                    <a:pt x="10" y="42"/>
                    <a:pt x="10" y="43"/>
                  </a:cubicBezTo>
                  <a:cubicBezTo>
                    <a:pt x="10" y="43"/>
                    <a:pt x="11" y="43"/>
                    <a:pt x="11" y="43"/>
                  </a:cubicBezTo>
                  <a:cubicBezTo>
                    <a:pt x="11" y="44"/>
                    <a:pt x="11" y="44"/>
                    <a:pt x="11" y="44"/>
                  </a:cubicBezTo>
                  <a:cubicBezTo>
                    <a:pt x="11" y="46"/>
                    <a:pt x="11" y="47"/>
                    <a:pt x="12" y="48"/>
                  </a:cubicBezTo>
                  <a:cubicBezTo>
                    <a:pt x="10" y="49"/>
                    <a:pt x="9" y="51"/>
                    <a:pt x="9" y="52"/>
                  </a:cubicBezTo>
                  <a:cubicBezTo>
                    <a:pt x="7" y="52"/>
                    <a:pt x="6" y="52"/>
                    <a:pt x="5" y="52"/>
                  </a:cubicBezTo>
                  <a:cubicBezTo>
                    <a:pt x="6" y="53"/>
                    <a:pt x="10" y="55"/>
                    <a:pt x="10" y="57"/>
                  </a:cubicBezTo>
                  <a:cubicBezTo>
                    <a:pt x="8" y="57"/>
                    <a:pt x="6" y="57"/>
                    <a:pt x="3" y="58"/>
                  </a:cubicBezTo>
                  <a:cubicBezTo>
                    <a:pt x="2" y="58"/>
                    <a:pt x="4" y="60"/>
                    <a:pt x="2" y="60"/>
                  </a:cubicBezTo>
                  <a:cubicBezTo>
                    <a:pt x="2" y="60"/>
                    <a:pt x="1" y="60"/>
                    <a:pt x="0" y="59"/>
                  </a:cubicBezTo>
                  <a:cubicBezTo>
                    <a:pt x="1" y="59"/>
                    <a:pt x="1" y="59"/>
                    <a:pt x="2" y="59"/>
                  </a:cubicBezTo>
                  <a:cubicBezTo>
                    <a:pt x="1" y="59"/>
                    <a:pt x="1" y="58"/>
                    <a:pt x="0" y="58"/>
                  </a:cubicBezTo>
                  <a:cubicBezTo>
                    <a:pt x="0" y="62"/>
                    <a:pt x="3" y="65"/>
                    <a:pt x="2" y="70"/>
                  </a:cubicBezTo>
                  <a:cubicBezTo>
                    <a:pt x="2" y="70"/>
                    <a:pt x="3" y="70"/>
                    <a:pt x="3" y="71"/>
                  </a:cubicBezTo>
                  <a:cubicBezTo>
                    <a:pt x="2" y="71"/>
                    <a:pt x="1" y="71"/>
                    <a:pt x="1" y="71"/>
                  </a:cubicBezTo>
                  <a:cubicBezTo>
                    <a:pt x="2" y="71"/>
                    <a:pt x="1" y="72"/>
                    <a:pt x="1" y="73"/>
                  </a:cubicBezTo>
                  <a:cubicBezTo>
                    <a:pt x="2" y="73"/>
                    <a:pt x="3" y="73"/>
                    <a:pt x="3" y="74"/>
                  </a:cubicBezTo>
                  <a:cubicBezTo>
                    <a:pt x="2" y="74"/>
                    <a:pt x="1" y="74"/>
                    <a:pt x="1" y="75"/>
                  </a:cubicBezTo>
                  <a:cubicBezTo>
                    <a:pt x="1" y="76"/>
                    <a:pt x="3" y="76"/>
                    <a:pt x="2" y="77"/>
                  </a:cubicBezTo>
                  <a:cubicBezTo>
                    <a:pt x="2" y="77"/>
                    <a:pt x="3" y="78"/>
                    <a:pt x="2" y="78"/>
                  </a:cubicBezTo>
                  <a:cubicBezTo>
                    <a:pt x="1" y="77"/>
                    <a:pt x="3" y="77"/>
                    <a:pt x="1" y="77"/>
                  </a:cubicBezTo>
                  <a:cubicBezTo>
                    <a:pt x="0" y="77"/>
                    <a:pt x="1" y="79"/>
                    <a:pt x="2" y="79"/>
                  </a:cubicBezTo>
                  <a:cubicBezTo>
                    <a:pt x="1" y="80"/>
                    <a:pt x="0" y="79"/>
                    <a:pt x="0" y="80"/>
                  </a:cubicBezTo>
                  <a:cubicBezTo>
                    <a:pt x="1" y="84"/>
                    <a:pt x="3" y="89"/>
                    <a:pt x="0" y="93"/>
                  </a:cubicBezTo>
                  <a:cubicBezTo>
                    <a:pt x="1" y="93"/>
                    <a:pt x="2" y="93"/>
                    <a:pt x="2" y="95"/>
                  </a:cubicBezTo>
                  <a:cubicBezTo>
                    <a:pt x="1" y="96"/>
                    <a:pt x="0" y="95"/>
                    <a:pt x="0" y="96"/>
                  </a:cubicBezTo>
                  <a:cubicBezTo>
                    <a:pt x="2" y="96"/>
                    <a:pt x="0" y="97"/>
                    <a:pt x="1" y="97"/>
                  </a:cubicBezTo>
                  <a:cubicBezTo>
                    <a:pt x="2" y="97"/>
                    <a:pt x="2" y="97"/>
                    <a:pt x="3" y="97"/>
                  </a:cubicBezTo>
                  <a:cubicBezTo>
                    <a:pt x="2" y="99"/>
                    <a:pt x="3" y="99"/>
                    <a:pt x="4" y="100"/>
                  </a:cubicBezTo>
                  <a:cubicBezTo>
                    <a:pt x="4" y="100"/>
                    <a:pt x="4" y="100"/>
                    <a:pt x="4" y="101"/>
                  </a:cubicBezTo>
                  <a:cubicBezTo>
                    <a:pt x="3" y="101"/>
                    <a:pt x="2" y="102"/>
                    <a:pt x="2" y="102"/>
                  </a:cubicBezTo>
                  <a:cubicBezTo>
                    <a:pt x="2" y="103"/>
                    <a:pt x="3" y="103"/>
                    <a:pt x="4" y="104"/>
                  </a:cubicBezTo>
                  <a:cubicBezTo>
                    <a:pt x="5" y="105"/>
                    <a:pt x="2" y="104"/>
                    <a:pt x="3" y="106"/>
                  </a:cubicBezTo>
                  <a:cubicBezTo>
                    <a:pt x="3" y="106"/>
                    <a:pt x="4" y="105"/>
                    <a:pt x="4" y="106"/>
                  </a:cubicBezTo>
                  <a:cubicBezTo>
                    <a:pt x="3" y="106"/>
                    <a:pt x="3" y="107"/>
                    <a:pt x="2" y="107"/>
                  </a:cubicBezTo>
                  <a:cubicBezTo>
                    <a:pt x="3" y="112"/>
                    <a:pt x="1" y="117"/>
                    <a:pt x="0" y="120"/>
                  </a:cubicBezTo>
                  <a:cubicBezTo>
                    <a:pt x="1" y="121"/>
                    <a:pt x="2" y="120"/>
                    <a:pt x="3" y="121"/>
                  </a:cubicBezTo>
                  <a:cubicBezTo>
                    <a:pt x="3" y="123"/>
                    <a:pt x="2" y="122"/>
                    <a:pt x="2" y="123"/>
                  </a:cubicBezTo>
                  <a:cubicBezTo>
                    <a:pt x="0" y="123"/>
                    <a:pt x="2" y="122"/>
                    <a:pt x="0" y="122"/>
                  </a:cubicBezTo>
                  <a:cubicBezTo>
                    <a:pt x="0" y="123"/>
                    <a:pt x="2" y="124"/>
                    <a:pt x="1" y="126"/>
                  </a:cubicBezTo>
                  <a:cubicBezTo>
                    <a:pt x="2" y="126"/>
                    <a:pt x="2" y="125"/>
                    <a:pt x="3" y="125"/>
                  </a:cubicBezTo>
                  <a:cubicBezTo>
                    <a:pt x="3" y="126"/>
                    <a:pt x="3" y="128"/>
                    <a:pt x="2" y="129"/>
                  </a:cubicBezTo>
                  <a:cubicBezTo>
                    <a:pt x="3" y="130"/>
                    <a:pt x="1" y="132"/>
                    <a:pt x="3" y="135"/>
                  </a:cubicBezTo>
                  <a:cubicBezTo>
                    <a:pt x="2" y="136"/>
                    <a:pt x="2" y="135"/>
                    <a:pt x="1" y="135"/>
                  </a:cubicBezTo>
                  <a:cubicBezTo>
                    <a:pt x="2" y="137"/>
                    <a:pt x="2" y="137"/>
                    <a:pt x="3" y="139"/>
                  </a:cubicBezTo>
                  <a:cubicBezTo>
                    <a:pt x="0" y="139"/>
                    <a:pt x="2" y="138"/>
                    <a:pt x="0" y="139"/>
                  </a:cubicBezTo>
                  <a:cubicBezTo>
                    <a:pt x="0" y="139"/>
                    <a:pt x="2" y="142"/>
                    <a:pt x="3" y="143"/>
                  </a:cubicBezTo>
                  <a:cubicBezTo>
                    <a:pt x="2" y="145"/>
                    <a:pt x="6" y="148"/>
                    <a:pt x="3" y="148"/>
                  </a:cubicBezTo>
                  <a:cubicBezTo>
                    <a:pt x="4" y="149"/>
                    <a:pt x="5" y="149"/>
                    <a:pt x="4" y="151"/>
                  </a:cubicBezTo>
                  <a:cubicBezTo>
                    <a:pt x="3" y="151"/>
                    <a:pt x="3" y="150"/>
                    <a:pt x="3" y="150"/>
                  </a:cubicBezTo>
                  <a:cubicBezTo>
                    <a:pt x="3" y="152"/>
                    <a:pt x="0" y="153"/>
                    <a:pt x="3" y="154"/>
                  </a:cubicBezTo>
                  <a:cubicBezTo>
                    <a:pt x="4" y="153"/>
                    <a:pt x="1" y="152"/>
                    <a:pt x="3" y="151"/>
                  </a:cubicBezTo>
                  <a:cubicBezTo>
                    <a:pt x="4" y="152"/>
                    <a:pt x="3" y="154"/>
                    <a:pt x="4" y="155"/>
                  </a:cubicBezTo>
                  <a:cubicBezTo>
                    <a:pt x="3" y="155"/>
                    <a:pt x="2" y="156"/>
                    <a:pt x="1" y="157"/>
                  </a:cubicBezTo>
                  <a:cubicBezTo>
                    <a:pt x="3" y="156"/>
                    <a:pt x="3" y="160"/>
                    <a:pt x="2" y="159"/>
                  </a:cubicBezTo>
                  <a:cubicBezTo>
                    <a:pt x="2" y="160"/>
                    <a:pt x="3" y="160"/>
                    <a:pt x="4" y="161"/>
                  </a:cubicBezTo>
                  <a:cubicBezTo>
                    <a:pt x="2" y="161"/>
                    <a:pt x="3" y="165"/>
                    <a:pt x="4" y="165"/>
                  </a:cubicBezTo>
                  <a:cubicBezTo>
                    <a:pt x="3" y="167"/>
                    <a:pt x="1" y="165"/>
                    <a:pt x="1" y="167"/>
                  </a:cubicBezTo>
                  <a:cubicBezTo>
                    <a:pt x="4" y="167"/>
                    <a:pt x="6" y="170"/>
                    <a:pt x="4" y="172"/>
                  </a:cubicBezTo>
                  <a:cubicBezTo>
                    <a:pt x="6" y="172"/>
                    <a:pt x="7" y="172"/>
                    <a:pt x="8" y="172"/>
                  </a:cubicBezTo>
                  <a:cubicBezTo>
                    <a:pt x="9" y="173"/>
                    <a:pt x="9" y="175"/>
                    <a:pt x="10" y="176"/>
                  </a:cubicBezTo>
                  <a:cubicBezTo>
                    <a:pt x="12" y="175"/>
                    <a:pt x="15" y="174"/>
                    <a:pt x="16" y="175"/>
                  </a:cubicBezTo>
                  <a:cubicBezTo>
                    <a:pt x="16" y="177"/>
                    <a:pt x="14" y="176"/>
                    <a:pt x="14" y="177"/>
                  </a:cubicBezTo>
                  <a:cubicBezTo>
                    <a:pt x="15" y="177"/>
                    <a:pt x="16" y="178"/>
                    <a:pt x="15" y="179"/>
                  </a:cubicBezTo>
                  <a:cubicBezTo>
                    <a:pt x="16" y="179"/>
                    <a:pt x="17" y="180"/>
                    <a:pt x="17" y="181"/>
                  </a:cubicBezTo>
                  <a:cubicBezTo>
                    <a:pt x="17" y="182"/>
                    <a:pt x="15" y="181"/>
                    <a:pt x="16" y="182"/>
                  </a:cubicBezTo>
                  <a:cubicBezTo>
                    <a:pt x="17" y="182"/>
                    <a:pt x="15" y="184"/>
                    <a:pt x="17" y="184"/>
                  </a:cubicBezTo>
                  <a:cubicBezTo>
                    <a:pt x="17" y="184"/>
                    <a:pt x="17" y="186"/>
                    <a:pt x="16" y="186"/>
                  </a:cubicBezTo>
                  <a:cubicBezTo>
                    <a:pt x="16" y="188"/>
                    <a:pt x="17" y="187"/>
                    <a:pt x="17" y="188"/>
                  </a:cubicBezTo>
                  <a:cubicBezTo>
                    <a:pt x="16" y="187"/>
                    <a:pt x="15" y="188"/>
                    <a:pt x="15" y="189"/>
                  </a:cubicBezTo>
                  <a:cubicBezTo>
                    <a:pt x="15" y="190"/>
                    <a:pt x="17" y="189"/>
                    <a:pt x="17" y="190"/>
                  </a:cubicBezTo>
                  <a:cubicBezTo>
                    <a:pt x="16" y="192"/>
                    <a:pt x="17" y="194"/>
                    <a:pt x="16" y="196"/>
                  </a:cubicBezTo>
                  <a:cubicBezTo>
                    <a:pt x="16" y="196"/>
                    <a:pt x="17" y="196"/>
                    <a:pt x="17" y="197"/>
                  </a:cubicBezTo>
                  <a:cubicBezTo>
                    <a:pt x="16" y="197"/>
                    <a:pt x="15" y="198"/>
                    <a:pt x="14" y="199"/>
                  </a:cubicBezTo>
                  <a:cubicBezTo>
                    <a:pt x="15" y="201"/>
                    <a:pt x="15" y="202"/>
                    <a:pt x="15" y="203"/>
                  </a:cubicBezTo>
                  <a:cubicBezTo>
                    <a:pt x="17" y="203"/>
                    <a:pt x="18" y="205"/>
                    <a:pt x="19" y="205"/>
                  </a:cubicBezTo>
                  <a:cubicBezTo>
                    <a:pt x="19" y="205"/>
                    <a:pt x="19" y="206"/>
                    <a:pt x="19" y="206"/>
                  </a:cubicBezTo>
                  <a:cubicBezTo>
                    <a:pt x="20" y="206"/>
                    <a:pt x="20" y="207"/>
                    <a:pt x="21" y="209"/>
                  </a:cubicBezTo>
                  <a:cubicBezTo>
                    <a:pt x="20" y="209"/>
                    <a:pt x="19" y="209"/>
                    <a:pt x="18" y="210"/>
                  </a:cubicBezTo>
                  <a:cubicBezTo>
                    <a:pt x="19" y="213"/>
                    <a:pt x="17" y="216"/>
                    <a:pt x="18" y="219"/>
                  </a:cubicBezTo>
                  <a:cubicBezTo>
                    <a:pt x="17" y="220"/>
                    <a:pt x="17" y="221"/>
                    <a:pt x="16" y="221"/>
                  </a:cubicBezTo>
                  <a:cubicBezTo>
                    <a:pt x="16" y="222"/>
                    <a:pt x="16" y="222"/>
                    <a:pt x="16" y="223"/>
                  </a:cubicBezTo>
                  <a:cubicBezTo>
                    <a:pt x="19" y="224"/>
                    <a:pt x="27" y="232"/>
                    <a:pt x="23" y="235"/>
                  </a:cubicBezTo>
                  <a:cubicBezTo>
                    <a:pt x="22" y="235"/>
                    <a:pt x="23" y="233"/>
                    <a:pt x="22" y="234"/>
                  </a:cubicBezTo>
                  <a:cubicBezTo>
                    <a:pt x="21" y="236"/>
                    <a:pt x="23" y="236"/>
                    <a:pt x="25" y="236"/>
                  </a:cubicBezTo>
                  <a:cubicBezTo>
                    <a:pt x="24" y="237"/>
                    <a:pt x="25" y="237"/>
                    <a:pt x="25" y="238"/>
                  </a:cubicBezTo>
                  <a:cubicBezTo>
                    <a:pt x="26" y="238"/>
                    <a:pt x="26" y="240"/>
                    <a:pt x="26" y="241"/>
                  </a:cubicBezTo>
                  <a:cubicBezTo>
                    <a:pt x="26" y="241"/>
                    <a:pt x="26" y="241"/>
                    <a:pt x="26" y="241"/>
                  </a:cubicBezTo>
                  <a:cubicBezTo>
                    <a:pt x="26" y="241"/>
                    <a:pt x="26" y="244"/>
                    <a:pt x="27" y="245"/>
                  </a:cubicBezTo>
                  <a:cubicBezTo>
                    <a:pt x="29" y="246"/>
                    <a:pt x="23" y="247"/>
                    <a:pt x="30" y="249"/>
                  </a:cubicBezTo>
                  <a:cubicBezTo>
                    <a:pt x="30" y="249"/>
                    <a:pt x="30" y="249"/>
                    <a:pt x="30" y="249"/>
                  </a:cubicBezTo>
                  <a:cubicBezTo>
                    <a:pt x="29" y="252"/>
                    <a:pt x="32" y="252"/>
                    <a:pt x="34" y="253"/>
                  </a:cubicBezTo>
                  <a:cubicBezTo>
                    <a:pt x="34" y="256"/>
                    <a:pt x="31" y="256"/>
                    <a:pt x="31" y="257"/>
                  </a:cubicBezTo>
                  <a:cubicBezTo>
                    <a:pt x="31" y="257"/>
                    <a:pt x="31" y="257"/>
                    <a:pt x="31" y="257"/>
                  </a:cubicBezTo>
                  <a:cubicBezTo>
                    <a:pt x="32" y="258"/>
                    <a:pt x="33" y="256"/>
                    <a:pt x="34" y="256"/>
                  </a:cubicBezTo>
                  <a:cubicBezTo>
                    <a:pt x="35" y="256"/>
                    <a:pt x="35" y="257"/>
                    <a:pt x="36" y="257"/>
                  </a:cubicBezTo>
                  <a:cubicBezTo>
                    <a:pt x="36" y="256"/>
                    <a:pt x="37" y="256"/>
                    <a:pt x="37" y="255"/>
                  </a:cubicBezTo>
                  <a:cubicBezTo>
                    <a:pt x="39" y="257"/>
                    <a:pt x="42" y="259"/>
                    <a:pt x="44" y="261"/>
                  </a:cubicBezTo>
                  <a:cubicBezTo>
                    <a:pt x="45" y="261"/>
                    <a:pt x="46" y="260"/>
                    <a:pt x="47" y="261"/>
                  </a:cubicBezTo>
                  <a:cubicBezTo>
                    <a:pt x="47" y="262"/>
                    <a:pt x="46" y="262"/>
                    <a:pt x="46" y="263"/>
                  </a:cubicBezTo>
                  <a:cubicBezTo>
                    <a:pt x="47" y="264"/>
                    <a:pt x="48" y="265"/>
                    <a:pt x="48" y="267"/>
                  </a:cubicBezTo>
                  <a:cubicBezTo>
                    <a:pt x="49" y="268"/>
                    <a:pt x="51" y="267"/>
                    <a:pt x="51" y="269"/>
                  </a:cubicBezTo>
                  <a:cubicBezTo>
                    <a:pt x="50" y="269"/>
                    <a:pt x="50" y="271"/>
                    <a:pt x="49" y="271"/>
                  </a:cubicBezTo>
                  <a:cubicBezTo>
                    <a:pt x="48" y="270"/>
                    <a:pt x="50" y="270"/>
                    <a:pt x="49" y="269"/>
                  </a:cubicBezTo>
                  <a:cubicBezTo>
                    <a:pt x="48" y="270"/>
                    <a:pt x="48" y="271"/>
                    <a:pt x="47" y="272"/>
                  </a:cubicBezTo>
                  <a:cubicBezTo>
                    <a:pt x="51" y="272"/>
                    <a:pt x="54" y="271"/>
                    <a:pt x="56" y="273"/>
                  </a:cubicBezTo>
                  <a:cubicBezTo>
                    <a:pt x="56" y="274"/>
                    <a:pt x="56" y="274"/>
                    <a:pt x="56" y="275"/>
                  </a:cubicBezTo>
                  <a:cubicBezTo>
                    <a:pt x="57" y="275"/>
                    <a:pt x="57" y="274"/>
                    <a:pt x="58" y="275"/>
                  </a:cubicBezTo>
                  <a:cubicBezTo>
                    <a:pt x="57" y="275"/>
                    <a:pt x="57" y="275"/>
                    <a:pt x="57" y="276"/>
                  </a:cubicBezTo>
                  <a:cubicBezTo>
                    <a:pt x="59" y="277"/>
                    <a:pt x="59" y="275"/>
                    <a:pt x="60" y="275"/>
                  </a:cubicBezTo>
                  <a:cubicBezTo>
                    <a:pt x="61" y="278"/>
                    <a:pt x="64" y="275"/>
                    <a:pt x="66" y="277"/>
                  </a:cubicBezTo>
                  <a:cubicBezTo>
                    <a:pt x="67" y="276"/>
                    <a:pt x="65" y="276"/>
                    <a:pt x="66" y="275"/>
                  </a:cubicBezTo>
                  <a:cubicBezTo>
                    <a:pt x="67" y="275"/>
                    <a:pt x="67" y="276"/>
                    <a:pt x="68" y="276"/>
                  </a:cubicBezTo>
                  <a:cubicBezTo>
                    <a:pt x="69" y="275"/>
                    <a:pt x="70" y="272"/>
                    <a:pt x="72" y="273"/>
                  </a:cubicBezTo>
                  <a:cubicBezTo>
                    <a:pt x="73" y="272"/>
                    <a:pt x="72" y="271"/>
                    <a:pt x="70" y="271"/>
                  </a:cubicBezTo>
                  <a:cubicBezTo>
                    <a:pt x="70" y="271"/>
                    <a:pt x="70" y="272"/>
                    <a:pt x="69" y="271"/>
                  </a:cubicBezTo>
                  <a:cubicBezTo>
                    <a:pt x="70" y="271"/>
                    <a:pt x="70" y="270"/>
                    <a:pt x="70" y="268"/>
                  </a:cubicBezTo>
                  <a:cubicBezTo>
                    <a:pt x="70" y="268"/>
                    <a:pt x="71" y="268"/>
                    <a:pt x="71" y="267"/>
                  </a:cubicBezTo>
                  <a:cubicBezTo>
                    <a:pt x="70" y="266"/>
                    <a:pt x="71" y="266"/>
                    <a:pt x="71" y="264"/>
                  </a:cubicBezTo>
                  <a:cubicBezTo>
                    <a:pt x="75" y="264"/>
                    <a:pt x="76" y="259"/>
                    <a:pt x="78" y="257"/>
                  </a:cubicBezTo>
                  <a:cubicBezTo>
                    <a:pt x="80" y="257"/>
                    <a:pt x="81" y="257"/>
                    <a:pt x="82" y="256"/>
                  </a:cubicBezTo>
                  <a:cubicBezTo>
                    <a:pt x="81" y="257"/>
                    <a:pt x="82" y="255"/>
                    <a:pt x="82" y="255"/>
                  </a:cubicBezTo>
                  <a:cubicBezTo>
                    <a:pt x="82" y="256"/>
                    <a:pt x="84" y="257"/>
                    <a:pt x="86" y="257"/>
                  </a:cubicBezTo>
                  <a:cubicBezTo>
                    <a:pt x="87" y="256"/>
                    <a:pt x="85" y="254"/>
                    <a:pt x="86" y="254"/>
                  </a:cubicBezTo>
                  <a:cubicBezTo>
                    <a:pt x="88" y="254"/>
                    <a:pt x="87" y="256"/>
                    <a:pt x="88" y="256"/>
                  </a:cubicBezTo>
                  <a:cubicBezTo>
                    <a:pt x="93" y="256"/>
                    <a:pt x="97" y="254"/>
                    <a:pt x="96" y="250"/>
                  </a:cubicBezTo>
                  <a:cubicBezTo>
                    <a:pt x="96" y="249"/>
                    <a:pt x="96" y="251"/>
                    <a:pt x="95" y="251"/>
                  </a:cubicBezTo>
                  <a:cubicBezTo>
                    <a:pt x="94" y="250"/>
                    <a:pt x="95" y="249"/>
                    <a:pt x="94" y="248"/>
                  </a:cubicBezTo>
                  <a:cubicBezTo>
                    <a:pt x="96" y="247"/>
                    <a:pt x="98" y="247"/>
                    <a:pt x="100" y="246"/>
                  </a:cubicBezTo>
                  <a:cubicBezTo>
                    <a:pt x="102" y="245"/>
                    <a:pt x="102" y="245"/>
                    <a:pt x="102" y="245"/>
                  </a:cubicBezTo>
                  <a:cubicBezTo>
                    <a:pt x="103" y="246"/>
                    <a:pt x="105" y="246"/>
                    <a:pt x="107" y="247"/>
                  </a:cubicBezTo>
                  <a:cubicBezTo>
                    <a:pt x="108" y="246"/>
                    <a:pt x="108" y="245"/>
                    <a:pt x="108" y="245"/>
                  </a:cubicBezTo>
                  <a:cubicBezTo>
                    <a:pt x="110" y="242"/>
                    <a:pt x="110" y="242"/>
                    <a:pt x="110" y="242"/>
                  </a:cubicBezTo>
                  <a:cubicBezTo>
                    <a:pt x="110" y="242"/>
                    <a:pt x="113" y="240"/>
                    <a:pt x="112" y="239"/>
                  </a:cubicBezTo>
                  <a:cubicBezTo>
                    <a:pt x="112" y="238"/>
                    <a:pt x="111" y="234"/>
                    <a:pt x="111" y="234"/>
                  </a:cubicBezTo>
                  <a:cubicBezTo>
                    <a:pt x="111" y="234"/>
                    <a:pt x="112" y="232"/>
                    <a:pt x="113" y="231"/>
                  </a:cubicBezTo>
                  <a:cubicBezTo>
                    <a:pt x="114" y="230"/>
                    <a:pt x="115" y="229"/>
                    <a:pt x="115" y="228"/>
                  </a:cubicBezTo>
                  <a:cubicBezTo>
                    <a:pt x="115" y="226"/>
                    <a:pt x="115" y="225"/>
                    <a:pt x="115" y="224"/>
                  </a:cubicBezTo>
                  <a:cubicBezTo>
                    <a:pt x="115" y="223"/>
                    <a:pt x="115" y="222"/>
                    <a:pt x="115" y="222"/>
                  </a:cubicBezTo>
                  <a:cubicBezTo>
                    <a:pt x="115" y="221"/>
                    <a:pt x="115" y="219"/>
                    <a:pt x="116" y="217"/>
                  </a:cubicBezTo>
                  <a:cubicBezTo>
                    <a:pt x="117" y="216"/>
                    <a:pt x="118" y="213"/>
                    <a:pt x="118" y="212"/>
                  </a:cubicBezTo>
                  <a:cubicBezTo>
                    <a:pt x="119" y="211"/>
                    <a:pt x="120" y="209"/>
                    <a:pt x="119" y="208"/>
                  </a:cubicBezTo>
                  <a:cubicBezTo>
                    <a:pt x="119" y="207"/>
                    <a:pt x="118" y="207"/>
                    <a:pt x="117" y="206"/>
                  </a:cubicBezTo>
                  <a:cubicBezTo>
                    <a:pt x="117" y="205"/>
                    <a:pt x="117" y="204"/>
                    <a:pt x="117" y="204"/>
                  </a:cubicBezTo>
                  <a:cubicBezTo>
                    <a:pt x="119" y="203"/>
                    <a:pt x="120" y="201"/>
                    <a:pt x="123" y="201"/>
                  </a:cubicBezTo>
                  <a:cubicBezTo>
                    <a:pt x="123" y="199"/>
                    <a:pt x="122" y="197"/>
                    <a:pt x="121" y="197"/>
                  </a:cubicBezTo>
                  <a:cubicBezTo>
                    <a:pt x="123" y="196"/>
                    <a:pt x="120" y="193"/>
                    <a:pt x="122" y="191"/>
                  </a:cubicBezTo>
                  <a:cubicBezTo>
                    <a:pt x="123" y="191"/>
                    <a:pt x="123" y="191"/>
                    <a:pt x="123" y="191"/>
                  </a:cubicBezTo>
                  <a:cubicBezTo>
                    <a:pt x="123" y="192"/>
                    <a:pt x="123" y="192"/>
                    <a:pt x="123" y="193"/>
                  </a:cubicBezTo>
                  <a:cubicBezTo>
                    <a:pt x="123" y="193"/>
                    <a:pt x="124" y="193"/>
                    <a:pt x="124" y="193"/>
                  </a:cubicBezTo>
                  <a:cubicBezTo>
                    <a:pt x="124" y="193"/>
                    <a:pt x="124" y="192"/>
                    <a:pt x="124" y="192"/>
                  </a:cubicBezTo>
                  <a:cubicBezTo>
                    <a:pt x="125" y="192"/>
                    <a:pt x="125" y="192"/>
                    <a:pt x="126" y="192"/>
                  </a:cubicBezTo>
                  <a:cubicBezTo>
                    <a:pt x="126" y="192"/>
                    <a:pt x="126" y="191"/>
                    <a:pt x="127" y="191"/>
                  </a:cubicBezTo>
                  <a:cubicBezTo>
                    <a:pt x="128" y="193"/>
                    <a:pt x="132" y="191"/>
                    <a:pt x="133" y="190"/>
                  </a:cubicBezTo>
                  <a:cubicBezTo>
                    <a:pt x="132" y="190"/>
                    <a:pt x="132" y="190"/>
                    <a:pt x="132" y="189"/>
                  </a:cubicBezTo>
                  <a:cubicBezTo>
                    <a:pt x="134" y="189"/>
                    <a:pt x="134" y="189"/>
                    <a:pt x="135" y="188"/>
                  </a:cubicBezTo>
                  <a:cubicBezTo>
                    <a:pt x="134" y="187"/>
                    <a:pt x="132" y="187"/>
                    <a:pt x="133" y="185"/>
                  </a:cubicBezTo>
                  <a:cubicBezTo>
                    <a:pt x="135" y="185"/>
                    <a:pt x="137" y="185"/>
                    <a:pt x="138" y="183"/>
                  </a:cubicBezTo>
                  <a:cubicBezTo>
                    <a:pt x="138" y="184"/>
                    <a:pt x="139" y="184"/>
                    <a:pt x="140" y="184"/>
                  </a:cubicBezTo>
                  <a:cubicBezTo>
                    <a:pt x="139" y="182"/>
                    <a:pt x="141" y="182"/>
                    <a:pt x="141" y="181"/>
                  </a:cubicBezTo>
                  <a:cubicBezTo>
                    <a:pt x="142" y="181"/>
                    <a:pt x="143" y="181"/>
                    <a:pt x="144" y="182"/>
                  </a:cubicBezTo>
                  <a:cubicBezTo>
                    <a:pt x="145" y="180"/>
                    <a:pt x="147" y="181"/>
                    <a:pt x="148" y="179"/>
                  </a:cubicBezTo>
                  <a:cubicBezTo>
                    <a:pt x="146" y="179"/>
                    <a:pt x="150" y="178"/>
                    <a:pt x="149" y="177"/>
                  </a:cubicBezTo>
                  <a:cubicBezTo>
                    <a:pt x="146" y="178"/>
                    <a:pt x="145" y="175"/>
                    <a:pt x="145" y="172"/>
                  </a:cubicBezTo>
                  <a:cubicBezTo>
                    <a:pt x="145" y="172"/>
                    <a:pt x="146" y="171"/>
                    <a:pt x="147" y="171"/>
                  </a:cubicBezTo>
                  <a:cubicBezTo>
                    <a:pt x="147" y="170"/>
                    <a:pt x="146" y="170"/>
                    <a:pt x="146" y="169"/>
                  </a:cubicBezTo>
                  <a:cubicBezTo>
                    <a:pt x="148" y="168"/>
                    <a:pt x="150" y="168"/>
                    <a:pt x="149" y="166"/>
                  </a:cubicBezTo>
                  <a:cubicBezTo>
                    <a:pt x="148" y="166"/>
                    <a:pt x="149" y="168"/>
                    <a:pt x="148" y="168"/>
                  </a:cubicBezTo>
                  <a:cubicBezTo>
                    <a:pt x="148" y="167"/>
                    <a:pt x="147" y="165"/>
                    <a:pt x="147" y="165"/>
                  </a:cubicBezTo>
                  <a:cubicBezTo>
                    <a:pt x="149" y="164"/>
                    <a:pt x="150" y="165"/>
                    <a:pt x="152" y="164"/>
                  </a:cubicBezTo>
                  <a:cubicBezTo>
                    <a:pt x="151" y="162"/>
                    <a:pt x="152" y="161"/>
                    <a:pt x="153" y="160"/>
                  </a:cubicBezTo>
                  <a:cubicBezTo>
                    <a:pt x="151" y="157"/>
                    <a:pt x="152" y="154"/>
                    <a:pt x="154" y="152"/>
                  </a:cubicBezTo>
                  <a:cubicBezTo>
                    <a:pt x="153" y="150"/>
                    <a:pt x="152" y="147"/>
                    <a:pt x="150" y="146"/>
                  </a:cubicBezTo>
                  <a:cubicBezTo>
                    <a:pt x="151" y="145"/>
                    <a:pt x="150" y="142"/>
                    <a:pt x="152" y="142"/>
                  </a:cubicBezTo>
                  <a:cubicBezTo>
                    <a:pt x="151" y="143"/>
                    <a:pt x="152" y="144"/>
                    <a:pt x="153" y="144"/>
                  </a:cubicBezTo>
                  <a:cubicBezTo>
                    <a:pt x="153" y="143"/>
                    <a:pt x="153" y="143"/>
                    <a:pt x="154" y="143"/>
                  </a:cubicBezTo>
                  <a:cubicBezTo>
                    <a:pt x="151" y="139"/>
                    <a:pt x="149" y="136"/>
                    <a:pt x="151" y="131"/>
                  </a:cubicBezTo>
                  <a:cubicBezTo>
                    <a:pt x="148" y="130"/>
                    <a:pt x="153" y="125"/>
                    <a:pt x="149" y="124"/>
                  </a:cubicBezTo>
                  <a:cubicBezTo>
                    <a:pt x="149" y="125"/>
                    <a:pt x="149" y="126"/>
                    <a:pt x="148" y="125"/>
                  </a:cubicBezTo>
                  <a:cubicBezTo>
                    <a:pt x="148" y="123"/>
                    <a:pt x="147" y="121"/>
                    <a:pt x="147" y="118"/>
                  </a:cubicBezTo>
                  <a:cubicBezTo>
                    <a:pt x="149" y="118"/>
                    <a:pt x="147" y="117"/>
                    <a:pt x="148" y="115"/>
                  </a:cubicBezTo>
                  <a:cubicBezTo>
                    <a:pt x="150" y="114"/>
                    <a:pt x="150" y="112"/>
                    <a:pt x="152" y="112"/>
                  </a:cubicBezTo>
                  <a:cubicBezTo>
                    <a:pt x="152" y="109"/>
                    <a:pt x="154" y="108"/>
                    <a:pt x="152" y="107"/>
                  </a:cubicBezTo>
                  <a:cubicBezTo>
                    <a:pt x="152" y="108"/>
                    <a:pt x="151" y="108"/>
                    <a:pt x="151" y="108"/>
                  </a:cubicBezTo>
                  <a:cubicBezTo>
                    <a:pt x="152" y="106"/>
                    <a:pt x="152" y="104"/>
                    <a:pt x="153" y="103"/>
                  </a:cubicBezTo>
                  <a:cubicBezTo>
                    <a:pt x="153" y="102"/>
                    <a:pt x="152" y="100"/>
                    <a:pt x="153" y="99"/>
                  </a:cubicBezTo>
                  <a:cubicBezTo>
                    <a:pt x="152" y="99"/>
                    <a:pt x="151" y="98"/>
                    <a:pt x="150" y="98"/>
                  </a:cubicBezTo>
                  <a:cubicBezTo>
                    <a:pt x="152" y="96"/>
                    <a:pt x="150" y="92"/>
                    <a:pt x="153" y="92"/>
                  </a:cubicBezTo>
                  <a:close/>
                  <a:moveTo>
                    <a:pt x="58" y="4"/>
                  </a:moveTo>
                  <a:cubicBezTo>
                    <a:pt x="58" y="4"/>
                    <a:pt x="58" y="5"/>
                    <a:pt x="59" y="5"/>
                  </a:cubicBezTo>
                  <a:cubicBezTo>
                    <a:pt x="59" y="6"/>
                    <a:pt x="59" y="6"/>
                    <a:pt x="58" y="6"/>
                  </a:cubicBezTo>
                  <a:cubicBezTo>
                    <a:pt x="58" y="5"/>
                    <a:pt x="57" y="5"/>
                    <a:pt x="58" y="4"/>
                  </a:cubicBezTo>
                  <a:close/>
                  <a:moveTo>
                    <a:pt x="13" y="46"/>
                  </a:moveTo>
                  <a:cubicBezTo>
                    <a:pt x="11" y="46"/>
                    <a:pt x="12" y="46"/>
                    <a:pt x="12" y="45"/>
                  </a:cubicBezTo>
                  <a:cubicBezTo>
                    <a:pt x="12" y="46"/>
                    <a:pt x="13" y="46"/>
                    <a:pt x="13" y="46"/>
                  </a:cubicBezTo>
                  <a:close/>
                </a:path>
              </a:pathLst>
            </a:custGeom>
            <a:solidFill>
              <a:srgbClr val="F45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文本框 14"/>
            <p:cNvSpPr txBox="1"/>
            <p:nvPr/>
          </p:nvSpPr>
          <p:spPr>
            <a:xfrm>
              <a:off x="5853029" y="4987757"/>
              <a:ext cx="490220" cy="1082268"/>
            </a:xfrm>
            <a:prstGeom prst="rect">
              <a:avLst/>
            </a:prstGeom>
            <a:noFill/>
          </p:spPr>
          <p:txBody>
            <a:bodyPr vert="eaVert" wrap="square" rtlCol="0">
              <a:spAutoFit/>
            </a:bodyPr>
            <a:lstStyle/>
            <a:p>
              <a:pPr algn="ctr"/>
              <a:endParaRPr lang="zh-CN" altLang="en-US" sz="2000" dirty="0">
                <a:solidFill>
                  <a:schemeClr val="bg1"/>
                </a:solidFill>
                <a:latin typeface="汉仪南宫体简" panose="02010609000101010101" pitchFamily="49" charset="-122"/>
                <a:ea typeface="汉仪南宫体简" panose="02010609000101010101" pitchFamily="49" charset="-122"/>
              </a:endParaRPr>
            </a:p>
          </p:txBody>
        </p:sp>
      </p:grpSp>
    </p:spTree>
    <p:custDataLst>
      <p:tags r:id="rId6"/>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6825" y="-1269080"/>
            <a:ext cx="4936119" cy="2776654"/>
          </a:xfrm>
          <a:prstGeom prst="rect">
            <a:avLst/>
          </a:prstGeom>
        </p:spPr>
      </p:pic>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44027" t="3038" r="5445" b="935"/>
          <a:stretch>
            <a:fillRect/>
          </a:stretch>
        </p:blipFill>
        <p:spPr>
          <a:xfrm flipH="1">
            <a:off x="-333" y="1"/>
            <a:ext cx="3370857" cy="3603573"/>
          </a:xfrm>
          <a:prstGeom prst="rect">
            <a:avLst/>
          </a:pr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V="1">
            <a:off x="6849343" y="1259855"/>
            <a:ext cx="7599643" cy="4274933"/>
          </a:xfrm>
          <a:prstGeom prst="rect">
            <a:avLst/>
          </a:prstGeom>
        </p:spPr>
      </p:pic>
      <p:sp>
        <p:nvSpPr>
          <p:cNvPr id="12" name="Text Box 3"/>
          <p:cNvSpPr>
            <a:spLocks noChangeArrowheads="1"/>
          </p:cNvSpPr>
          <p:nvPr/>
        </p:nvSpPr>
        <p:spPr bwMode="auto">
          <a:xfrm>
            <a:off x="9261095" y="1663867"/>
            <a:ext cx="859790" cy="3444240"/>
          </a:xfrm>
          <a:prstGeom prst="rect">
            <a:avLst/>
          </a:prstGeom>
          <a:noFill/>
          <a:effectLst/>
        </p:spPr>
        <p:txBody>
          <a:bodyPr vert="eaVert" wrap="none">
            <a:spAutoFit/>
          </a:bodyPr>
          <a:lstStyle/>
          <a:p>
            <a:pPr>
              <a:spcBef>
                <a:spcPct val="0"/>
              </a:spcBef>
            </a:pPr>
            <a:r>
              <a:rPr lang="zh-CN" altLang="en-US" sz="4400" dirty="0" smtClean="0">
                <a:solidFill>
                  <a:schemeClr val="tx1">
                    <a:lumMod val="75000"/>
                    <a:lumOff val="25000"/>
                  </a:schemeClr>
                </a:solidFill>
                <a:latin typeface="叶根友毛笔行书" panose="02010601030101010101" pitchFamily="2" charset="-122"/>
                <a:ea typeface="叶根友毛笔行书" panose="02010601030101010101" pitchFamily="2" charset="-122"/>
                <a:sym typeface="Calibri" panose="020F0502020204030204" pitchFamily="34" charset="0"/>
              </a:rPr>
              <a:t>舞台策划方案</a:t>
            </a:r>
            <a:endParaRPr lang="en-US" altLang="zh-CN" sz="4400" dirty="0" smtClean="0">
              <a:solidFill>
                <a:schemeClr val="tx1">
                  <a:lumMod val="75000"/>
                  <a:lumOff val="25000"/>
                </a:schemeClr>
              </a:solidFill>
              <a:latin typeface="叶根友毛笔行书" panose="02010601030101010101" pitchFamily="2" charset="-122"/>
              <a:ea typeface="叶根友毛笔行书" panose="02010601030101010101" pitchFamily="2" charset="-122"/>
              <a:sym typeface="Calibri" panose="020F0502020204030204" pitchFamily="34" charset="0"/>
            </a:endParaRPr>
          </a:p>
        </p:txBody>
      </p:sp>
      <p:sp>
        <p:nvSpPr>
          <p:cNvPr id="14" name="椭圆 1"/>
          <p:cNvSpPr>
            <a:spLocks noChangeArrowheads="1"/>
          </p:cNvSpPr>
          <p:nvPr/>
        </p:nvSpPr>
        <p:spPr bwMode="auto">
          <a:xfrm>
            <a:off x="1807234" y="2239426"/>
            <a:ext cx="727831" cy="727831"/>
          </a:xfrm>
          <a:prstGeom prst="roundRect">
            <a:avLst/>
          </a:prstGeom>
          <a:solidFill>
            <a:srgbClr val="F45474"/>
          </a:solidFill>
          <a:ln w="19050">
            <a:no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2">
                  <a:lumMod val="25000"/>
                </a:schemeClr>
              </a:solidFill>
              <a:latin typeface="汉仪南宫体简" panose="02010609000101010101" pitchFamily="49" charset="-122"/>
              <a:ea typeface="汉仪南宫体简" panose="02010609000101010101" pitchFamily="49" charset="-122"/>
            </a:endParaRPr>
          </a:p>
        </p:txBody>
      </p:sp>
      <p:sp>
        <p:nvSpPr>
          <p:cNvPr id="15" name="TextBox 32"/>
          <p:cNvSpPr txBox="1">
            <a:spLocks noChangeArrowheads="1"/>
          </p:cNvSpPr>
          <p:nvPr/>
        </p:nvSpPr>
        <p:spPr bwMode="auto">
          <a:xfrm>
            <a:off x="1870427" y="2317601"/>
            <a:ext cx="595035"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dirty="0" smtClean="0">
                <a:solidFill>
                  <a:schemeClr val="bg1"/>
                </a:solidFill>
                <a:latin typeface="叶根友毛笔行书" panose="02010601030101010101" pitchFamily="2" charset="-122"/>
                <a:ea typeface="叶根友毛笔行书" panose="02010601030101010101" pitchFamily="2" charset="-122"/>
              </a:rPr>
              <a:t>肆</a:t>
            </a:r>
            <a:endParaRPr lang="zh-CN" altLang="en-US" sz="3200" dirty="0">
              <a:solidFill>
                <a:schemeClr val="bg1"/>
              </a:solidFill>
              <a:latin typeface="叶根友毛笔行书" panose="02010601030101010101" pitchFamily="2" charset="-122"/>
              <a:ea typeface="叶根友毛笔行书" panose="02010601030101010101" pitchFamily="2" charset="-122"/>
            </a:endParaRPr>
          </a:p>
        </p:txBody>
      </p:sp>
      <p:sp>
        <p:nvSpPr>
          <p:cNvPr id="17" name="TextBox 76"/>
          <p:cNvSpPr txBox="1"/>
          <p:nvPr/>
        </p:nvSpPr>
        <p:spPr>
          <a:xfrm>
            <a:off x="1921655" y="3045432"/>
            <a:ext cx="613410" cy="2754306"/>
          </a:xfrm>
          <a:prstGeom prst="rect">
            <a:avLst/>
          </a:prstGeom>
          <a:noFill/>
          <a:effectLst/>
        </p:spPr>
        <p:txBody>
          <a:bodyPr vert="eaVert" wrap="square" rtlCol="0">
            <a:spAutoFit/>
          </a:bodyPr>
          <a:lstStyle/>
          <a:p>
            <a:r>
              <a:rPr lang="zh-CN" altLang="en-US" sz="2800" dirty="0" smtClean="0">
                <a:solidFill>
                  <a:srgbClr val="F45474"/>
                </a:solidFill>
                <a:latin typeface="叶根友毛笔行书" panose="02010601030101010101" pitchFamily="2" charset="-122"/>
                <a:ea typeface="叶根友毛笔行书" panose="02010601030101010101" pitchFamily="2" charset="-122"/>
              </a:rPr>
              <a:t>舞台妆容</a:t>
            </a:r>
            <a:endParaRPr lang="zh-CN" altLang="en-US" sz="2800" dirty="0">
              <a:solidFill>
                <a:srgbClr val="F45474"/>
              </a:solidFill>
              <a:latin typeface="叶根友毛笔行书" panose="02010601030101010101" pitchFamily="2" charset="-122"/>
              <a:ea typeface="叶根友毛笔行书" panose="02010601030101010101" pitchFamily="2" charset="-122"/>
            </a:endParaRPr>
          </a:p>
        </p:txBody>
      </p:sp>
      <p:sp>
        <p:nvSpPr>
          <p:cNvPr id="18" name="文本框 17"/>
          <p:cNvSpPr txBox="1"/>
          <p:nvPr/>
        </p:nvSpPr>
        <p:spPr>
          <a:xfrm>
            <a:off x="9964171" y="1654283"/>
            <a:ext cx="461665" cy="1427567"/>
          </a:xfrm>
          <a:prstGeom prst="rect">
            <a:avLst/>
          </a:prstGeom>
          <a:noFill/>
        </p:spPr>
        <p:txBody>
          <a:bodyPr vert="eaVert" wrap="square" rtlCol="0">
            <a:spAutoFit/>
          </a:bodyPr>
          <a:lstStyle/>
          <a:p>
            <a:pPr algn="ctr"/>
            <a:r>
              <a:rPr lang="en-US" altLang="zh-CN" dirty="0" smtClean="0">
                <a:solidFill>
                  <a:schemeClr val="tx1">
                    <a:lumMod val="75000"/>
                    <a:lumOff val="25000"/>
                  </a:schemeClr>
                </a:solidFill>
                <a:latin typeface="叶根友毛笔行书" panose="02010601030101010101" pitchFamily="2" charset="-122"/>
                <a:ea typeface="叶根友毛笔行书" panose="02010601030101010101" pitchFamily="2" charset="-122"/>
              </a:rPr>
              <a:t>CONTENT</a:t>
            </a:r>
            <a:endParaRPr lang="zh-CN" altLang="en-US" dirty="0">
              <a:solidFill>
                <a:schemeClr val="tx1">
                  <a:lumMod val="75000"/>
                  <a:lumOff val="25000"/>
                </a:schemeClr>
              </a:solidFill>
              <a:latin typeface="叶根友毛笔行书" panose="02010601030101010101" pitchFamily="2" charset="-122"/>
              <a:ea typeface="叶根友毛笔行书" panose="02010601030101010101" pitchFamily="2" charset="-122"/>
            </a:endParaRPr>
          </a:p>
        </p:txBody>
      </p:sp>
      <p:sp>
        <p:nvSpPr>
          <p:cNvPr id="19" name="椭圆 1"/>
          <p:cNvSpPr>
            <a:spLocks noChangeArrowheads="1"/>
          </p:cNvSpPr>
          <p:nvPr/>
        </p:nvSpPr>
        <p:spPr bwMode="auto">
          <a:xfrm>
            <a:off x="3822646" y="2239426"/>
            <a:ext cx="727831" cy="727831"/>
          </a:xfrm>
          <a:prstGeom prst="roundRect">
            <a:avLst/>
          </a:prstGeom>
          <a:solidFill>
            <a:srgbClr val="F45474"/>
          </a:solidFill>
          <a:ln w="19050">
            <a:no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2">
                  <a:lumMod val="25000"/>
                </a:schemeClr>
              </a:solidFill>
              <a:latin typeface="汉仪南宫体简" panose="02010609000101010101" pitchFamily="49" charset="-122"/>
              <a:ea typeface="汉仪南宫体简" panose="02010609000101010101" pitchFamily="49" charset="-122"/>
            </a:endParaRPr>
          </a:p>
        </p:txBody>
      </p:sp>
      <p:sp>
        <p:nvSpPr>
          <p:cNvPr id="20" name="TextBox 32"/>
          <p:cNvSpPr txBox="1">
            <a:spLocks noChangeArrowheads="1"/>
          </p:cNvSpPr>
          <p:nvPr/>
        </p:nvSpPr>
        <p:spPr bwMode="auto">
          <a:xfrm>
            <a:off x="3885839" y="2317601"/>
            <a:ext cx="595035"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dirty="0" smtClean="0">
                <a:solidFill>
                  <a:schemeClr val="bg1"/>
                </a:solidFill>
                <a:latin typeface="叶根友毛笔行书" panose="02010601030101010101" pitchFamily="2" charset="-122"/>
                <a:ea typeface="叶根友毛笔行书" panose="02010601030101010101" pitchFamily="2" charset="-122"/>
              </a:rPr>
              <a:t>叁</a:t>
            </a:r>
            <a:endParaRPr lang="zh-CN" altLang="en-US" sz="3200" dirty="0">
              <a:solidFill>
                <a:schemeClr val="bg1"/>
              </a:solidFill>
              <a:latin typeface="叶根友毛笔行书" panose="02010601030101010101" pitchFamily="2" charset="-122"/>
              <a:ea typeface="叶根友毛笔行书" panose="02010601030101010101" pitchFamily="2" charset="-122"/>
            </a:endParaRPr>
          </a:p>
        </p:txBody>
      </p:sp>
      <p:sp>
        <p:nvSpPr>
          <p:cNvPr id="22" name="TextBox 76"/>
          <p:cNvSpPr txBox="1"/>
          <p:nvPr/>
        </p:nvSpPr>
        <p:spPr>
          <a:xfrm>
            <a:off x="3937067" y="3045432"/>
            <a:ext cx="613410" cy="2754306"/>
          </a:xfrm>
          <a:prstGeom prst="rect">
            <a:avLst/>
          </a:prstGeom>
          <a:noFill/>
          <a:effectLst/>
        </p:spPr>
        <p:txBody>
          <a:bodyPr vert="eaVert" wrap="square" rtlCol="0">
            <a:spAutoFit/>
          </a:bodyPr>
          <a:lstStyle/>
          <a:p>
            <a:r>
              <a:rPr lang="zh-CN" altLang="en-US" sz="2800" dirty="0" smtClean="0">
                <a:solidFill>
                  <a:srgbClr val="F45474"/>
                </a:solidFill>
                <a:latin typeface="叶根友毛笔行书" panose="02010601030101010101" pitchFamily="2" charset="-122"/>
                <a:ea typeface="叶根友毛笔行书" panose="02010601030101010101" pitchFamily="2" charset="-122"/>
              </a:rPr>
              <a:t>角色服装</a:t>
            </a:r>
            <a:endParaRPr lang="zh-CN" altLang="en-US" sz="2800" dirty="0">
              <a:solidFill>
                <a:srgbClr val="F45474"/>
              </a:solidFill>
              <a:latin typeface="叶根友毛笔行书" panose="02010601030101010101" pitchFamily="2" charset="-122"/>
              <a:ea typeface="叶根友毛笔行书" panose="02010601030101010101" pitchFamily="2" charset="-122"/>
            </a:endParaRPr>
          </a:p>
        </p:txBody>
      </p:sp>
      <p:sp>
        <p:nvSpPr>
          <p:cNvPr id="23" name="椭圆 1"/>
          <p:cNvSpPr>
            <a:spLocks noChangeArrowheads="1"/>
          </p:cNvSpPr>
          <p:nvPr/>
        </p:nvSpPr>
        <p:spPr bwMode="auto">
          <a:xfrm>
            <a:off x="5838058" y="2239426"/>
            <a:ext cx="727831" cy="727831"/>
          </a:xfrm>
          <a:prstGeom prst="roundRect">
            <a:avLst/>
          </a:prstGeom>
          <a:solidFill>
            <a:srgbClr val="F45474"/>
          </a:solidFill>
          <a:ln w="19050">
            <a:no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2">
                  <a:lumMod val="25000"/>
                </a:schemeClr>
              </a:solidFill>
              <a:latin typeface="汉仪南宫体简" panose="02010609000101010101" pitchFamily="49" charset="-122"/>
              <a:ea typeface="汉仪南宫体简" panose="02010609000101010101" pitchFamily="49" charset="-122"/>
            </a:endParaRPr>
          </a:p>
        </p:txBody>
      </p:sp>
      <p:sp>
        <p:nvSpPr>
          <p:cNvPr id="24" name="TextBox 32"/>
          <p:cNvSpPr txBox="1">
            <a:spLocks noChangeArrowheads="1"/>
          </p:cNvSpPr>
          <p:nvPr/>
        </p:nvSpPr>
        <p:spPr bwMode="auto">
          <a:xfrm>
            <a:off x="5901251" y="2317601"/>
            <a:ext cx="595035"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dirty="0" smtClean="0">
                <a:solidFill>
                  <a:schemeClr val="bg1"/>
                </a:solidFill>
                <a:latin typeface="叶根友毛笔行书" panose="02010601030101010101" pitchFamily="2" charset="-122"/>
                <a:ea typeface="叶根友毛笔行书" panose="02010601030101010101" pitchFamily="2" charset="-122"/>
              </a:rPr>
              <a:t>贰</a:t>
            </a:r>
            <a:endParaRPr lang="zh-CN" altLang="en-US" sz="3200" dirty="0">
              <a:solidFill>
                <a:schemeClr val="bg1"/>
              </a:solidFill>
              <a:latin typeface="叶根友毛笔行书" panose="02010601030101010101" pitchFamily="2" charset="-122"/>
              <a:ea typeface="叶根友毛笔行书" panose="02010601030101010101" pitchFamily="2" charset="-122"/>
            </a:endParaRPr>
          </a:p>
        </p:txBody>
      </p:sp>
      <p:sp>
        <p:nvSpPr>
          <p:cNvPr id="26" name="TextBox 76"/>
          <p:cNvSpPr txBox="1"/>
          <p:nvPr/>
        </p:nvSpPr>
        <p:spPr>
          <a:xfrm>
            <a:off x="5521314" y="3045432"/>
            <a:ext cx="1044575" cy="2754306"/>
          </a:xfrm>
          <a:prstGeom prst="rect">
            <a:avLst/>
          </a:prstGeom>
          <a:noFill/>
          <a:effectLst/>
        </p:spPr>
        <p:txBody>
          <a:bodyPr vert="eaVert" wrap="square" rtlCol="0">
            <a:spAutoFit/>
          </a:bodyPr>
          <a:lstStyle/>
          <a:p>
            <a:r>
              <a:rPr lang="zh-CN" altLang="en-US" sz="2800" dirty="0">
                <a:solidFill>
                  <a:srgbClr val="F45474"/>
                </a:solidFill>
                <a:latin typeface="叶根友毛笔行书" panose="02010601030101010101" pitchFamily="2" charset="-122"/>
                <a:ea typeface="叶根友毛笔行书" panose="02010601030101010101" pitchFamily="2" charset="-122"/>
                <a:sym typeface="+mn-ea"/>
              </a:rPr>
              <a:t>舞台灯光及其布置</a:t>
            </a:r>
            <a:endParaRPr lang="zh-CN" altLang="en-US" sz="2800" dirty="0">
              <a:solidFill>
                <a:srgbClr val="F45474"/>
              </a:solidFill>
              <a:latin typeface="叶根友毛笔行书" panose="02010601030101010101" pitchFamily="2" charset="-122"/>
              <a:ea typeface="叶根友毛笔行书" panose="02010601030101010101" pitchFamily="2" charset="-122"/>
            </a:endParaRPr>
          </a:p>
        </p:txBody>
      </p:sp>
      <p:sp>
        <p:nvSpPr>
          <p:cNvPr id="27" name="椭圆 1"/>
          <p:cNvSpPr>
            <a:spLocks noChangeArrowheads="1"/>
          </p:cNvSpPr>
          <p:nvPr/>
        </p:nvSpPr>
        <p:spPr bwMode="auto">
          <a:xfrm>
            <a:off x="7853470" y="2239426"/>
            <a:ext cx="727831" cy="727831"/>
          </a:xfrm>
          <a:prstGeom prst="roundRect">
            <a:avLst/>
          </a:prstGeom>
          <a:solidFill>
            <a:srgbClr val="F45474"/>
          </a:solidFill>
          <a:ln w="19050">
            <a:no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2">
                  <a:lumMod val="25000"/>
                </a:schemeClr>
              </a:solidFill>
              <a:latin typeface="汉仪南宫体简" panose="02010609000101010101" pitchFamily="49" charset="-122"/>
              <a:ea typeface="汉仪南宫体简" panose="02010609000101010101" pitchFamily="49" charset="-122"/>
            </a:endParaRPr>
          </a:p>
        </p:txBody>
      </p:sp>
      <p:sp>
        <p:nvSpPr>
          <p:cNvPr id="28" name="TextBox 32"/>
          <p:cNvSpPr txBox="1">
            <a:spLocks noChangeArrowheads="1"/>
          </p:cNvSpPr>
          <p:nvPr/>
        </p:nvSpPr>
        <p:spPr bwMode="auto">
          <a:xfrm>
            <a:off x="7916663" y="2317601"/>
            <a:ext cx="595035"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dirty="0" smtClean="0">
                <a:solidFill>
                  <a:schemeClr val="bg1"/>
                </a:solidFill>
                <a:latin typeface="叶根友毛笔行书" panose="02010601030101010101" pitchFamily="2" charset="-122"/>
                <a:ea typeface="叶根友毛笔行书" panose="02010601030101010101" pitchFamily="2" charset="-122"/>
              </a:rPr>
              <a:t>壹</a:t>
            </a:r>
            <a:endParaRPr lang="zh-CN" altLang="en-US" sz="3200" dirty="0">
              <a:solidFill>
                <a:schemeClr val="bg1"/>
              </a:solidFill>
              <a:latin typeface="叶根友毛笔行书" panose="02010601030101010101" pitchFamily="2" charset="-122"/>
              <a:ea typeface="叶根友毛笔行书" panose="02010601030101010101" pitchFamily="2" charset="-122"/>
            </a:endParaRPr>
          </a:p>
        </p:txBody>
      </p:sp>
      <p:sp>
        <p:nvSpPr>
          <p:cNvPr id="30" name="TextBox 76"/>
          <p:cNvSpPr txBox="1"/>
          <p:nvPr/>
        </p:nvSpPr>
        <p:spPr>
          <a:xfrm>
            <a:off x="7967891" y="3045432"/>
            <a:ext cx="613410" cy="2754306"/>
          </a:xfrm>
          <a:prstGeom prst="rect">
            <a:avLst/>
          </a:prstGeom>
          <a:noFill/>
          <a:effectLst/>
        </p:spPr>
        <p:txBody>
          <a:bodyPr vert="eaVert" wrap="square" rtlCol="0">
            <a:spAutoFit/>
          </a:bodyPr>
          <a:lstStyle/>
          <a:p>
            <a:r>
              <a:rPr lang="zh-CN" altLang="en-US" sz="2800" dirty="0">
                <a:solidFill>
                  <a:srgbClr val="F45474"/>
                </a:solidFill>
                <a:latin typeface="叶根友毛笔行书" panose="02010601030101010101" pitchFamily="2" charset="-122"/>
                <a:ea typeface="叶根友毛笔行书" panose="02010601030101010101" pitchFamily="2" charset="-122"/>
              </a:rPr>
              <a:t>舞剧内容</a:t>
            </a:r>
            <a:endParaRPr lang="zh-CN" altLang="en-US" sz="2800" dirty="0">
              <a:solidFill>
                <a:srgbClr val="F45474"/>
              </a:solidFill>
              <a:latin typeface="叶根友毛笔行书" panose="02010601030101010101" pitchFamily="2" charset="-122"/>
              <a:ea typeface="叶根友毛笔行书" panose="02010601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0545" y="-539115"/>
            <a:ext cx="14104620" cy="7935595"/>
          </a:xfrm>
          <a:prstGeom prst="rect">
            <a:avLst/>
          </a:prstGeom>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242419" y="-1325272"/>
            <a:ext cx="7915432" cy="4452571"/>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44027" t="3038" r="5445" b="935"/>
          <a:stretch>
            <a:fillRect/>
          </a:stretch>
        </p:blipFill>
        <p:spPr>
          <a:xfrm flipH="1">
            <a:off x="-550244" y="-539114"/>
            <a:ext cx="4030073" cy="4308300"/>
          </a:xfrm>
          <a:prstGeom prst="rect">
            <a:avLst/>
          </a:prstGeom>
        </p:spPr>
      </p:pic>
      <p:sp>
        <p:nvSpPr>
          <p:cNvPr id="33" name="TextBox 76"/>
          <p:cNvSpPr txBox="1"/>
          <p:nvPr/>
        </p:nvSpPr>
        <p:spPr>
          <a:xfrm>
            <a:off x="2650190" y="673659"/>
            <a:ext cx="3098925" cy="922020"/>
          </a:xfrm>
          <a:prstGeom prst="rect">
            <a:avLst/>
          </a:prstGeom>
          <a:noFill/>
        </p:spPr>
        <p:txBody>
          <a:bodyPr wrap="square" rtlCol="0">
            <a:spAutoFit/>
          </a:bodyPr>
          <a:lstStyle/>
          <a:p>
            <a:r>
              <a:rPr lang="en-US" altLang="zh-CN" sz="5400" dirty="0">
                <a:solidFill>
                  <a:srgbClr val="F45474"/>
                </a:solidFill>
                <a:latin typeface="叶根友毛笔行书" panose="02010601030101010101" pitchFamily="2" charset="-122"/>
                <a:ea typeface="叶根友毛笔行书" panose="02010601030101010101" pitchFamily="2" charset="-122"/>
              </a:rPr>
              <a:t>PART </a:t>
            </a:r>
            <a:r>
              <a:rPr lang="en-US" altLang="zh-CN" sz="5400" dirty="0" smtClean="0">
                <a:solidFill>
                  <a:srgbClr val="F45474"/>
                </a:solidFill>
                <a:latin typeface="叶根友毛笔行书" panose="02010601030101010101" pitchFamily="2" charset="-122"/>
                <a:ea typeface="叶根友毛笔行书" panose="02010601030101010101" pitchFamily="2" charset="-122"/>
              </a:rPr>
              <a:t>01</a:t>
            </a:r>
            <a:endParaRPr lang="zh-CN" altLang="en-US" sz="5400" dirty="0">
              <a:solidFill>
                <a:srgbClr val="F45474"/>
              </a:solidFill>
              <a:latin typeface="叶根友毛笔行书" panose="02010601030101010101" pitchFamily="2" charset="-122"/>
              <a:ea typeface="叶根友毛笔行书" panose="02010601030101010101" pitchFamily="2" charset="-122"/>
            </a:endParaRPr>
          </a:p>
        </p:txBody>
      </p:sp>
      <p:sp>
        <p:nvSpPr>
          <p:cNvPr id="36" name="TextBox 76"/>
          <p:cNvSpPr txBox="1"/>
          <p:nvPr/>
        </p:nvSpPr>
        <p:spPr>
          <a:xfrm>
            <a:off x="2140285" y="1595928"/>
            <a:ext cx="3545903" cy="583565"/>
          </a:xfrm>
          <a:prstGeom prst="rect">
            <a:avLst/>
          </a:prstGeom>
          <a:noFill/>
        </p:spPr>
        <p:txBody>
          <a:bodyPr wrap="square" rtlCol="0">
            <a:spAutoFit/>
          </a:bodyPr>
          <a:lstStyle/>
          <a:p>
            <a:r>
              <a:rPr lang="en-US" altLang="zh-CN" sz="3200" dirty="0">
                <a:solidFill>
                  <a:srgbClr val="F45474"/>
                </a:solidFill>
                <a:latin typeface="叶根友毛笔行书" panose="02010601030101010101" pitchFamily="2" charset="-122"/>
                <a:ea typeface="叶根友毛笔行书" panose="02010601030101010101" pitchFamily="2" charset="-122"/>
              </a:rPr>
              <a:t>    </a:t>
            </a:r>
            <a:r>
              <a:rPr lang="zh-CN" altLang="en-US" sz="3200" dirty="0">
                <a:solidFill>
                  <a:srgbClr val="F45474"/>
                </a:solidFill>
                <a:latin typeface="叶根友毛笔行书" panose="02010601030101010101" pitchFamily="2" charset="-122"/>
                <a:ea typeface="叶根友毛笔行书" panose="02010601030101010101" pitchFamily="2" charset="-122"/>
              </a:rPr>
              <a:t>舞剧内容</a:t>
            </a:r>
            <a:endParaRPr lang="zh-CN" altLang="en-US" sz="3200" dirty="0">
              <a:solidFill>
                <a:srgbClr val="F45474"/>
              </a:solidFill>
              <a:latin typeface="叶根友毛笔行书" panose="02010601030101010101" pitchFamily="2" charset="-122"/>
              <a:ea typeface="叶根友毛笔行书" panose="02010601030101010101" pitchFamily="2" charset="-122"/>
            </a:endParaRPr>
          </a:p>
        </p:txBody>
      </p:sp>
      <p:sp>
        <p:nvSpPr>
          <p:cNvPr id="3" name="TextBox 76"/>
          <p:cNvSpPr txBox="1"/>
          <p:nvPr/>
        </p:nvSpPr>
        <p:spPr>
          <a:xfrm>
            <a:off x="78740" y="2294255"/>
            <a:ext cx="7243445" cy="4154170"/>
          </a:xfrm>
          <a:prstGeom prst="rect">
            <a:avLst/>
          </a:prstGeom>
          <a:noFill/>
        </p:spPr>
        <p:txBody>
          <a:bodyPr wrap="square" rtlCol="0">
            <a:spAutoFit/>
          </a:bodyPr>
          <a:p>
            <a:r>
              <a:rPr lang="zh-CN" altLang="en-US" sz="2400" dirty="0">
                <a:solidFill>
                  <a:srgbClr val="F45474"/>
                </a:solidFill>
                <a:latin typeface="叶根友毛笔行书" panose="02010601030101010101" pitchFamily="2" charset="-122"/>
                <a:ea typeface="叶根友毛笔行书" panose="02010601030101010101" pitchFamily="2" charset="-122"/>
              </a:rPr>
              <a:t>梁山伯与祝英台凄美的爱情故事在中国广为流传，故事发生在西晋时期，穷困潦倒家徒四壁的一介书生梁山伯在外求学时遇到了乔装打扮女伴男装的祝英台两人一见如故，相谈甚欢，很快祝英台被梁山伯才起所折服，于是芳心暗许。当梁山伯知晓祝英台女伴男装之后也视其为红颜知己，二人很快坠入爱河不可自拔。于是梁山伯准备向祝家提亲想娶祝英台，无奈古代讲究门当户对，梁山伯只是穷困潦倒一书生而祝英台出生书香门第，</a:t>
            </a:r>
            <a:r>
              <a:rPr lang="en-US" altLang="zh-CN" sz="2400" dirty="0">
                <a:solidFill>
                  <a:srgbClr val="F45474"/>
                </a:solidFill>
                <a:latin typeface="叶根友毛笔行书" panose="02010601030101010101" pitchFamily="2" charset="-122"/>
                <a:ea typeface="叶根友毛笔行书" panose="02010601030101010101" pitchFamily="2" charset="-122"/>
              </a:rPr>
              <a:t>“</a:t>
            </a:r>
            <a:r>
              <a:rPr lang="zh-CN" altLang="en-US" sz="2400" dirty="0">
                <a:solidFill>
                  <a:srgbClr val="F45474"/>
                </a:solidFill>
                <a:latin typeface="叶根友毛笔行书" panose="02010601030101010101" pitchFamily="2" charset="-122"/>
                <a:ea typeface="叶根友毛笔行书" panose="02010601030101010101" pitchFamily="2" charset="-122"/>
              </a:rPr>
              <a:t>门不当，户不对</a:t>
            </a:r>
            <a:r>
              <a:rPr lang="en-US" altLang="zh-CN" sz="2400" dirty="0">
                <a:solidFill>
                  <a:srgbClr val="F45474"/>
                </a:solidFill>
                <a:latin typeface="叶根友毛笔行书" panose="02010601030101010101" pitchFamily="2" charset="-122"/>
                <a:ea typeface="叶根友毛笔行书" panose="02010601030101010101" pitchFamily="2" charset="-122"/>
              </a:rPr>
              <a:t>”</a:t>
            </a:r>
            <a:r>
              <a:rPr lang="zh-CN" altLang="en-US" sz="2400" dirty="0">
                <a:solidFill>
                  <a:srgbClr val="F45474"/>
                </a:solidFill>
                <a:latin typeface="叶根友毛笔行书" panose="02010601030101010101" pitchFamily="2" charset="-122"/>
                <a:ea typeface="叶根友毛笔行书" panose="02010601030101010101" pitchFamily="2" charset="-122"/>
              </a:rPr>
              <a:t>，梁山伯提亲遭拒后悲愤交加一病不起，祝英台千里闻询悲痛欲绝，香消玉殒。</a:t>
            </a:r>
            <a:endParaRPr lang="zh-CN" altLang="en-US" sz="2400" dirty="0">
              <a:solidFill>
                <a:srgbClr val="F45474"/>
              </a:solidFill>
              <a:latin typeface="叶根友毛笔行书" panose="02010601030101010101" pitchFamily="2" charset="-122"/>
              <a:ea typeface="叶根友毛笔行书" panose="02010601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11" y="-635"/>
            <a:ext cx="12191036" cy="6858402"/>
          </a:xfrm>
          <a:prstGeom prst="rect">
            <a:avLst/>
          </a:prstGeom>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242419" y="-1325272"/>
            <a:ext cx="7915432" cy="4452571"/>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44027" t="3038" r="5445" b="935"/>
          <a:stretch>
            <a:fillRect/>
          </a:stretch>
        </p:blipFill>
        <p:spPr>
          <a:xfrm flipH="1">
            <a:off x="-334" y="1"/>
            <a:ext cx="4030073" cy="4308300"/>
          </a:xfrm>
          <a:prstGeom prst="rect">
            <a:avLst/>
          </a:prstGeom>
        </p:spPr>
      </p:pic>
      <p:sp>
        <p:nvSpPr>
          <p:cNvPr id="33" name="TextBox 76"/>
          <p:cNvSpPr txBox="1"/>
          <p:nvPr/>
        </p:nvSpPr>
        <p:spPr>
          <a:xfrm>
            <a:off x="3377265" y="1012749"/>
            <a:ext cx="3098925" cy="923330"/>
          </a:xfrm>
          <a:prstGeom prst="rect">
            <a:avLst/>
          </a:prstGeom>
          <a:noFill/>
        </p:spPr>
        <p:txBody>
          <a:bodyPr wrap="none" rtlCol="0">
            <a:spAutoFit/>
          </a:bodyPr>
          <a:lstStyle/>
          <a:p>
            <a:r>
              <a:rPr lang="en-US" altLang="zh-CN" sz="5400" dirty="0">
                <a:solidFill>
                  <a:srgbClr val="F45474"/>
                </a:solidFill>
                <a:latin typeface="叶根友毛笔行书" panose="02010601030101010101" pitchFamily="2" charset="-122"/>
                <a:ea typeface="叶根友毛笔行书" panose="02010601030101010101" pitchFamily="2" charset="-122"/>
              </a:rPr>
              <a:t>PART </a:t>
            </a:r>
            <a:r>
              <a:rPr lang="en-US" altLang="zh-CN" sz="5400" dirty="0" smtClean="0">
                <a:solidFill>
                  <a:srgbClr val="F45474"/>
                </a:solidFill>
                <a:latin typeface="叶根友毛笔行书" panose="02010601030101010101" pitchFamily="2" charset="-122"/>
                <a:ea typeface="叶根友毛笔行书" panose="02010601030101010101" pitchFamily="2" charset="-122"/>
              </a:rPr>
              <a:t>02</a:t>
            </a:r>
            <a:endParaRPr lang="zh-CN" altLang="en-US" sz="5400" dirty="0">
              <a:solidFill>
                <a:srgbClr val="F45474"/>
              </a:solidFill>
              <a:latin typeface="叶根友毛笔行书" panose="02010601030101010101" pitchFamily="2" charset="-122"/>
              <a:ea typeface="叶根友毛笔行书" panose="02010601030101010101" pitchFamily="2" charset="-122"/>
            </a:endParaRPr>
          </a:p>
        </p:txBody>
      </p:sp>
      <p:sp>
        <p:nvSpPr>
          <p:cNvPr id="36" name="TextBox 76"/>
          <p:cNvSpPr txBox="1"/>
          <p:nvPr/>
        </p:nvSpPr>
        <p:spPr>
          <a:xfrm>
            <a:off x="2930225" y="1936288"/>
            <a:ext cx="3545903" cy="583565"/>
          </a:xfrm>
          <a:prstGeom prst="rect">
            <a:avLst/>
          </a:prstGeom>
          <a:noFill/>
        </p:spPr>
        <p:txBody>
          <a:bodyPr wrap="square" rtlCol="0">
            <a:spAutoFit/>
          </a:bodyPr>
          <a:lstStyle/>
          <a:p>
            <a:r>
              <a:rPr lang="zh-CN" altLang="en-US" sz="3200" dirty="0">
                <a:solidFill>
                  <a:srgbClr val="F45474"/>
                </a:solidFill>
                <a:latin typeface="叶根友毛笔行书" panose="02010601030101010101" pitchFamily="2" charset="-122"/>
                <a:ea typeface="叶根友毛笔行书" panose="02010601030101010101" pitchFamily="2" charset="-122"/>
              </a:rPr>
              <a:t>舞台灯光及其布景</a:t>
            </a:r>
            <a:endParaRPr lang="zh-CN" altLang="en-US" sz="3200" dirty="0">
              <a:solidFill>
                <a:srgbClr val="F45474"/>
              </a:solidFill>
              <a:latin typeface="叶根友毛笔行书" panose="02010601030101010101" pitchFamily="2" charset="-122"/>
              <a:ea typeface="叶根友毛笔行书" panose="02010601030101010101" pitchFamily="2" charset="-122"/>
            </a:endParaRPr>
          </a:p>
        </p:txBody>
      </p:sp>
      <p:pic>
        <p:nvPicPr>
          <p:cNvPr id="6" name="图片 5"/>
          <p:cNvPicPr>
            <a:picLocks noChangeAspect="1"/>
          </p:cNvPicPr>
          <p:nvPr/>
        </p:nvPicPr>
        <p:blipFill>
          <a:blip r:embed="rId4"/>
          <a:stretch>
            <a:fillRect/>
          </a:stretch>
        </p:blipFill>
        <p:spPr>
          <a:xfrm>
            <a:off x="5662930" y="2731770"/>
            <a:ext cx="6391275" cy="4126230"/>
          </a:xfrm>
          <a:prstGeom prst="rect">
            <a:avLst/>
          </a:prstGeom>
        </p:spPr>
      </p:pic>
      <p:sp>
        <p:nvSpPr>
          <p:cNvPr id="8" name="TextBox 76"/>
          <p:cNvSpPr txBox="1"/>
          <p:nvPr/>
        </p:nvSpPr>
        <p:spPr>
          <a:xfrm>
            <a:off x="0" y="2663825"/>
            <a:ext cx="5598795" cy="4030980"/>
          </a:xfrm>
          <a:prstGeom prst="rect">
            <a:avLst/>
          </a:prstGeom>
          <a:noFill/>
        </p:spPr>
        <p:txBody>
          <a:bodyPr wrap="square" rtlCol="0">
            <a:spAutoFit/>
          </a:bodyPr>
          <a:p>
            <a:r>
              <a:rPr lang="zh-CN" altLang="en-US" sz="3200" dirty="0">
                <a:solidFill>
                  <a:srgbClr val="F45474"/>
                </a:solidFill>
                <a:latin typeface="叶根友毛笔行书" panose="02010601030101010101" pitchFamily="2" charset="-122"/>
                <a:ea typeface="叶根友毛笔行书" panose="02010601030101010101" pitchFamily="2" charset="-122"/>
              </a:rPr>
              <a:t>暗蓝色的灯光给舞剧定下了一个冷色调，渲染了有一种悲伤压抑的气氛，烘托出故事主人公内心的焦躁不安，同时也从侧面暗示出故事结局的悲剧，布景主要采用山水画和古色古香的书桌，给人一种身临其境的感觉。</a:t>
            </a:r>
            <a:endParaRPr lang="zh-CN" altLang="en-US" sz="3200" dirty="0">
              <a:solidFill>
                <a:srgbClr val="F45474"/>
              </a:solidFill>
              <a:latin typeface="叶根友毛笔行书" panose="02010601030101010101" pitchFamily="2" charset="-122"/>
              <a:ea typeface="叶根友毛笔行书" panose="02010601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 y="0"/>
            <a:ext cx="12191036" cy="6858402"/>
          </a:xfrm>
          <a:prstGeom prst="rect">
            <a:avLst/>
          </a:prstGeom>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242419" y="-1325272"/>
            <a:ext cx="7915432" cy="4452571"/>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44027" t="3038" r="5445" b="935"/>
          <a:stretch>
            <a:fillRect/>
          </a:stretch>
        </p:blipFill>
        <p:spPr>
          <a:xfrm flipH="1">
            <a:off x="-334" y="1"/>
            <a:ext cx="4030073" cy="4308300"/>
          </a:xfrm>
          <a:prstGeom prst="rect">
            <a:avLst/>
          </a:prstGeom>
        </p:spPr>
      </p:pic>
      <p:sp>
        <p:nvSpPr>
          <p:cNvPr id="33" name="TextBox 76"/>
          <p:cNvSpPr txBox="1"/>
          <p:nvPr/>
        </p:nvSpPr>
        <p:spPr>
          <a:xfrm>
            <a:off x="3460750" y="1051560"/>
            <a:ext cx="3099435" cy="922020"/>
          </a:xfrm>
          <a:prstGeom prst="rect">
            <a:avLst/>
          </a:prstGeom>
          <a:noFill/>
        </p:spPr>
        <p:txBody>
          <a:bodyPr wrap="square" rtlCol="0">
            <a:spAutoFit/>
          </a:bodyPr>
          <a:lstStyle/>
          <a:p>
            <a:r>
              <a:rPr lang="en-US" altLang="zh-CN" sz="5400" dirty="0">
                <a:solidFill>
                  <a:srgbClr val="F45474"/>
                </a:solidFill>
                <a:latin typeface="叶根友毛笔行书" panose="02010601030101010101" pitchFamily="2" charset="-122"/>
                <a:ea typeface="叶根友毛笔行书" panose="02010601030101010101" pitchFamily="2" charset="-122"/>
              </a:rPr>
              <a:t>PART </a:t>
            </a:r>
            <a:r>
              <a:rPr lang="en-US" altLang="zh-CN" sz="5400" dirty="0" smtClean="0">
                <a:solidFill>
                  <a:srgbClr val="F45474"/>
                </a:solidFill>
                <a:latin typeface="叶根友毛笔行书" panose="02010601030101010101" pitchFamily="2" charset="-122"/>
                <a:ea typeface="叶根友毛笔行书" panose="02010601030101010101" pitchFamily="2" charset="-122"/>
              </a:rPr>
              <a:t>03</a:t>
            </a:r>
            <a:endParaRPr lang="zh-CN" altLang="en-US" sz="5400" dirty="0">
              <a:solidFill>
                <a:srgbClr val="F45474"/>
              </a:solidFill>
              <a:latin typeface="叶根友毛笔行书" panose="02010601030101010101" pitchFamily="2" charset="-122"/>
              <a:ea typeface="叶根友毛笔行书" panose="02010601030101010101" pitchFamily="2" charset="-122"/>
            </a:endParaRPr>
          </a:p>
        </p:txBody>
      </p:sp>
      <p:sp>
        <p:nvSpPr>
          <p:cNvPr id="36" name="TextBox 76"/>
          <p:cNvSpPr txBox="1"/>
          <p:nvPr/>
        </p:nvSpPr>
        <p:spPr>
          <a:xfrm>
            <a:off x="3766185" y="1973580"/>
            <a:ext cx="3524885" cy="583565"/>
          </a:xfrm>
          <a:prstGeom prst="rect">
            <a:avLst/>
          </a:prstGeom>
          <a:noFill/>
        </p:spPr>
        <p:txBody>
          <a:bodyPr wrap="square" rtlCol="0">
            <a:spAutoFit/>
          </a:bodyPr>
          <a:lstStyle/>
          <a:p>
            <a:r>
              <a:rPr lang="zh-CN" altLang="en-US" sz="3200" dirty="0">
                <a:solidFill>
                  <a:srgbClr val="F45474"/>
                </a:solidFill>
                <a:latin typeface="叶根友毛笔行书" panose="02010601030101010101" pitchFamily="2" charset="-122"/>
                <a:ea typeface="叶根友毛笔行书" panose="02010601030101010101" pitchFamily="2" charset="-122"/>
              </a:rPr>
              <a:t>角色服装</a:t>
            </a:r>
            <a:endParaRPr lang="zh-CN" altLang="en-US" sz="3200" dirty="0">
              <a:solidFill>
                <a:srgbClr val="F45474"/>
              </a:solidFill>
              <a:latin typeface="叶根友毛笔行书" panose="02010601030101010101" pitchFamily="2" charset="-122"/>
              <a:ea typeface="叶根友毛笔行书" panose="02010601030101010101" pitchFamily="2" charset="-122"/>
            </a:endParaRPr>
          </a:p>
        </p:txBody>
      </p:sp>
      <p:pic>
        <p:nvPicPr>
          <p:cNvPr id="3" name="图片 2"/>
          <p:cNvPicPr>
            <a:picLocks noChangeAspect="1"/>
          </p:cNvPicPr>
          <p:nvPr/>
        </p:nvPicPr>
        <p:blipFill>
          <a:blip r:embed="rId4"/>
          <a:stretch>
            <a:fillRect/>
          </a:stretch>
        </p:blipFill>
        <p:spPr>
          <a:xfrm>
            <a:off x="6112510" y="2785745"/>
            <a:ext cx="6078220" cy="4072890"/>
          </a:xfrm>
          <a:prstGeom prst="rect">
            <a:avLst/>
          </a:prstGeom>
        </p:spPr>
      </p:pic>
      <p:sp>
        <p:nvSpPr>
          <p:cNvPr id="6" name="TextBox 76"/>
          <p:cNvSpPr txBox="1"/>
          <p:nvPr/>
        </p:nvSpPr>
        <p:spPr>
          <a:xfrm>
            <a:off x="177165" y="2785745"/>
            <a:ext cx="5934710" cy="3046095"/>
          </a:xfrm>
          <a:prstGeom prst="rect">
            <a:avLst/>
          </a:prstGeom>
          <a:noFill/>
        </p:spPr>
        <p:txBody>
          <a:bodyPr wrap="square" rtlCol="0">
            <a:spAutoFit/>
          </a:bodyPr>
          <a:p>
            <a:r>
              <a:rPr lang="zh-CN" altLang="en-US" sz="3200" dirty="0">
                <a:solidFill>
                  <a:srgbClr val="F45474"/>
                </a:solidFill>
                <a:latin typeface="叶根友毛笔行书" panose="02010601030101010101" pitchFamily="2" charset="-122"/>
                <a:ea typeface="叶根友毛笔行书" panose="02010601030101010101" pitchFamily="2" charset="-122"/>
              </a:rPr>
              <a:t>梁祝故事是为千古绝唱，内容上面有着极其浓厚的中国古代封建社会色彩，因此梁祝角色服装只有采用中国传统服饰才能保证内容的完整性，如果采用欧化服装势必画虎不成反类犬</a:t>
            </a:r>
            <a:endParaRPr lang="zh-CN" altLang="en-US" sz="3200" dirty="0">
              <a:solidFill>
                <a:srgbClr val="F45474"/>
              </a:solidFill>
              <a:latin typeface="叶根友毛笔行书" panose="02010601030101010101" pitchFamily="2" charset="-122"/>
              <a:ea typeface="叶根友毛笔行书" panose="02010601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 y="0"/>
            <a:ext cx="12191036" cy="6858402"/>
          </a:xfrm>
          <a:prstGeom prst="rect">
            <a:avLst/>
          </a:prstGeom>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253214" y="-1325272"/>
            <a:ext cx="7915432" cy="4452571"/>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44027" t="3038" r="5445" b="935"/>
          <a:stretch>
            <a:fillRect/>
          </a:stretch>
        </p:blipFill>
        <p:spPr>
          <a:xfrm flipH="1">
            <a:off x="-334" y="1"/>
            <a:ext cx="4030073" cy="4308300"/>
          </a:xfrm>
          <a:prstGeom prst="rect">
            <a:avLst/>
          </a:prstGeom>
        </p:spPr>
      </p:pic>
      <p:sp>
        <p:nvSpPr>
          <p:cNvPr id="33" name="TextBox 76"/>
          <p:cNvSpPr txBox="1"/>
          <p:nvPr/>
        </p:nvSpPr>
        <p:spPr>
          <a:xfrm>
            <a:off x="3525220" y="439344"/>
            <a:ext cx="3098925" cy="923330"/>
          </a:xfrm>
          <a:prstGeom prst="rect">
            <a:avLst/>
          </a:prstGeom>
          <a:noFill/>
        </p:spPr>
        <p:txBody>
          <a:bodyPr wrap="none" rtlCol="0">
            <a:spAutoFit/>
          </a:bodyPr>
          <a:lstStyle/>
          <a:p>
            <a:r>
              <a:rPr lang="en-US" altLang="zh-CN" sz="5400" dirty="0">
                <a:solidFill>
                  <a:srgbClr val="F45474"/>
                </a:solidFill>
                <a:latin typeface="叶根友毛笔行书" panose="02010601030101010101" pitchFamily="2" charset="-122"/>
                <a:ea typeface="叶根友毛笔行书" panose="02010601030101010101" pitchFamily="2" charset="-122"/>
              </a:rPr>
              <a:t>PART </a:t>
            </a:r>
            <a:r>
              <a:rPr lang="en-US" altLang="zh-CN" sz="5400" dirty="0" smtClean="0">
                <a:solidFill>
                  <a:srgbClr val="F45474"/>
                </a:solidFill>
                <a:latin typeface="叶根友毛笔行书" panose="02010601030101010101" pitchFamily="2" charset="-122"/>
                <a:ea typeface="叶根友毛笔行书" panose="02010601030101010101" pitchFamily="2" charset="-122"/>
              </a:rPr>
              <a:t>04</a:t>
            </a:r>
            <a:endParaRPr lang="zh-CN" altLang="en-US" sz="5400" dirty="0">
              <a:solidFill>
                <a:srgbClr val="F45474"/>
              </a:solidFill>
              <a:latin typeface="叶根友毛笔行书" panose="02010601030101010101" pitchFamily="2" charset="-122"/>
              <a:ea typeface="叶根友毛笔行书" panose="02010601030101010101" pitchFamily="2" charset="-122"/>
            </a:endParaRPr>
          </a:p>
        </p:txBody>
      </p:sp>
      <p:sp>
        <p:nvSpPr>
          <p:cNvPr id="36" name="TextBox 76"/>
          <p:cNvSpPr txBox="1"/>
          <p:nvPr/>
        </p:nvSpPr>
        <p:spPr>
          <a:xfrm>
            <a:off x="2921635" y="1203960"/>
            <a:ext cx="3599815" cy="583565"/>
          </a:xfrm>
          <a:prstGeom prst="rect">
            <a:avLst/>
          </a:prstGeom>
          <a:noFill/>
        </p:spPr>
        <p:txBody>
          <a:bodyPr wrap="square" rtlCol="0">
            <a:spAutoFit/>
          </a:bodyPr>
          <a:lstStyle/>
          <a:p>
            <a:r>
              <a:rPr lang="en-US" altLang="zh-CN" sz="3200" dirty="0">
                <a:solidFill>
                  <a:srgbClr val="F45474"/>
                </a:solidFill>
                <a:latin typeface="叶根友毛笔行书" panose="02010601030101010101" pitchFamily="2" charset="-122"/>
                <a:ea typeface="叶根友毛笔行书" panose="02010601030101010101" pitchFamily="2" charset="-122"/>
              </a:rPr>
              <a:t>     </a:t>
            </a:r>
            <a:r>
              <a:rPr lang="zh-CN" altLang="en-US" sz="3200" dirty="0">
                <a:solidFill>
                  <a:srgbClr val="F45474"/>
                </a:solidFill>
                <a:latin typeface="叶根友毛笔行书" panose="02010601030101010101" pitchFamily="2" charset="-122"/>
                <a:ea typeface="叶根友毛笔行书" panose="02010601030101010101" pitchFamily="2" charset="-122"/>
              </a:rPr>
              <a:t>舞台妆容</a:t>
            </a:r>
            <a:endParaRPr lang="zh-CN" altLang="en-US" sz="3200" dirty="0">
              <a:solidFill>
                <a:srgbClr val="F45474"/>
              </a:solidFill>
              <a:latin typeface="叶根友毛笔行书" panose="02010601030101010101" pitchFamily="2" charset="-122"/>
              <a:ea typeface="叶根友毛笔行书" panose="02010601030101010101" pitchFamily="2" charset="-122"/>
            </a:endParaRPr>
          </a:p>
        </p:txBody>
      </p:sp>
      <p:pic>
        <p:nvPicPr>
          <p:cNvPr id="3" name="图片 2" descr="SLDBM0NXVW6BRSHHY2TK9YG"/>
          <p:cNvPicPr>
            <a:picLocks noChangeAspect="1"/>
          </p:cNvPicPr>
          <p:nvPr/>
        </p:nvPicPr>
        <p:blipFill>
          <a:blip r:embed="rId4"/>
          <a:stretch>
            <a:fillRect/>
          </a:stretch>
        </p:blipFill>
        <p:spPr>
          <a:xfrm>
            <a:off x="1468755" y="1888490"/>
            <a:ext cx="6358255" cy="477964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7" y="0"/>
            <a:ext cx="12190705" cy="6858216"/>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649866" y="-639383"/>
            <a:ext cx="6384250" cy="359125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H="1" flipV="1">
            <a:off x="-2181123" y="997108"/>
            <a:ext cx="6895861" cy="3879043"/>
          </a:xfrm>
          <a:prstGeom prst="rect">
            <a:avLst/>
          </a:prstGeom>
        </p:spPr>
      </p:pic>
      <p:sp>
        <p:nvSpPr>
          <p:cNvPr id="6" name="文本框 5"/>
          <p:cNvSpPr txBox="1"/>
          <p:nvPr/>
        </p:nvSpPr>
        <p:spPr>
          <a:xfrm>
            <a:off x="6184259" y="1185655"/>
            <a:ext cx="1107996" cy="3333038"/>
          </a:xfrm>
          <a:prstGeom prst="rect">
            <a:avLst/>
          </a:prstGeom>
          <a:noFill/>
        </p:spPr>
        <p:txBody>
          <a:bodyPr vert="eaVert" wrap="square" rtlCol="0">
            <a:spAutoFit/>
          </a:bodyPr>
          <a:lstStyle/>
          <a:p>
            <a:r>
              <a:rPr lang="zh-CN" altLang="en-US" sz="6000" dirty="0" smtClean="0">
                <a:solidFill>
                  <a:srgbClr val="F45474"/>
                </a:solidFill>
                <a:latin typeface="叶根友毛笔行书" panose="02010601030101010101" pitchFamily="2" charset="-122"/>
                <a:ea typeface="叶根友毛笔行书" panose="02010601030101010101" pitchFamily="2" charset="-122"/>
              </a:rPr>
              <a:t>谢谢观看</a:t>
            </a:r>
            <a:endParaRPr lang="zh-CN" altLang="en-US" sz="6000" dirty="0">
              <a:solidFill>
                <a:srgbClr val="F45474"/>
              </a:solidFill>
              <a:latin typeface="叶根友毛笔行书" panose="02010601030101010101" pitchFamily="2" charset="-122"/>
              <a:ea typeface="叶根友毛笔行书" panose="02010601030101010101" pitchFamily="2" charset="-122"/>
            </a:endParaRPr>
          </a:p>
        </p:txBody>
      </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22780" t="7359" r="39588" b="5070"/>
          <a:stretch>
            <a:fillRect/>
          </a:stretch>
        </p:blipFill>
        <p:spPr>
          <a:xfrm>
            <a:off x="3072362" y="839972"/>
            <a:ext cx="842159" cy="1102376"/>
          </a:xfrm>
          <a:prstGeom prst="rect">
            <a:avLst/>
          </a:prstGeom>
        </p:spPr>
      </p:pic>
      <p:grpSp>
        <p:nvGrpSpPr>
          <p:cNvPr id="13" name="组合 12"/>
          <p:cNvGrpSpPr/>
          <p:nvPr/>
        </p:nvGrpSpPr>
        <p:grpSpPr>
          <a:xfrm>
            <a:off x="3784180" y="3081186"/>
            <a:ext cx="593725" cy="1082268"/>
            <a:chOff x="5800725" y="4957912"/>
            <a:chExt cx="593725" cy="1082268"/>
          </a:xfrm>
        </p:grpSpPr>
        <p:sp>
          <p:nvSpPr>
            <p:cNvPr id="14" name="Freeform 5"/>
            <p:cNvSpPr>
              <a:spLocks noEditPoints="1"/>
            </p:cNvSpPr>
            <p:nvPr/>
          </p:nvSpPr>
          <p:spPr bwMode="auto">
            <a:xfrm>
              <a:off x="5800725" y="4987667"/>
              <a:ext cx="593725" cy="1052513"/>
            </a:xfrm>
            <a:custGeom>
              <a:avLst/>
              <a:gdLst>
                <a:gd name="T0" fmla="*/ 150 w 155"/>
                <a:gd name="T1" fmla="*/ 83 h 278"/>
                <a:gd name="T2" fmla="*/ 150 w 155"/>
                <a:gd name="T3" fmla="*/ 71 h 278"/>
                <a:gd name="T4" fmla="*/ 147 w 155"/>
                <a:gd name="T5" fmla="*/ 60 h 278"/>
                <a:gd name="T6" fmla="*/ 145 w 155"/>
                <a:gd name="T7" fmla="*/ 48 h 278"/>
                <a:gd name="T8" fmla="*/ 147 w 155"/>
                <a:gd name="T9" fmla="*/ 43 h 278"/>
                <a:gd name="T10" fmla="*/ 142 w 155"/>
                <a:gd name="T11" fmla="*/ 32 h 278"/>
                <a:gd name="T12" fmla="*/ 132 w 155"/>
                <a:gd name="T13" fmla="*/ 24 h 278"/>
                <a:gd name="T14" fmla="*/ 124 w 155"/>
                <a:gd name="T15" fmla="*/ 19 h 278"/>
                <a:gd name="T16" fmla="*/ 117 w 155"/>
                <a:gd name="T17" fmla="*/ 14 h 278"/>
                <a:gd name="T18" fmla="*/ 112 w 155"/>
                <a:gd name="T19" fmla="*/ 14 h 278"/>
                <a:gd name="T20" fmla="*/ 103 w 155"/>
                <a:gd name="T21" fmla="*/ 8 h 278"/>
                <a:gd name="T22" fmla="*/ 89 w 155"/>
                <a:gd name="T23" fmla="*/ 3 h 278"/>
                <a:gd name="T24" fmla="*/ 86 w 155"/>
                <a:gd name="T25" fmla="*/ 5 h 278"/>
                <a:gd name="T26" fmla="*/ 75 w 155"/>
                <a:gd name="T27" fmla="*/ 5 h 278"/>
                <a:gd name="T28" fmla="*/ 46 w 155"/>
                <a:gd name="T29" fmla="*/ 4 h 278"/>
                <a:gd name="T30" fmla="*/ 40 w 155"/>
                <a:gd name="T31" fmla="*/ 7 h 278"/>
                <a:gd name="T32" fmla="*/ 33 w 155"/>
                <a:gd name="T33" fmla="*/ 19 h 278"/>
                <a:gd name="T34" fmla="*/ 24 w 155"/>
                <a:gd name="T35" fmla="*/ 27 h 278"/>
                <a:gd name="T36" fmla="*/ 10 w 155"/>
                <a:gd name="T37" fmla="*/ 41 h 278"/>
                <a:gd name="T38" fmla="*/ 9 w 155"/>
                <a:gd name="T39" fmla="*/ 52 h 278"/>
                <a:gd name="T40" fmla="*/ 0 w 155"/>
                <a:gd name="T41" fmla="*/ 59 h 278"/>
                <a:gd name="T42" fmla="*/ 1 w 155"/>
                <a:gd name="T43" fmla="*/ 71 h 278"/>
                <a:gd name="T44" fmla="*/ 2 w 155"/>
                <a:gd name="T45" fmla="*/ 78 h 278"/>
                <a:gd name="T46" fmla="*/ 2 w 155"/>
                <a:gd name="T47" fmla="*/ 95 h 278"/>
                <a:gd name="T48" fmla="*/ 4 w 155"/>
                <a:gd name="T49" fmla="*/ 101 h 278"/>
                <a:gd name="T50" fmla="*/ 2 w 155"/>
                <a:gd name="T51" fmla="*/ 107 h 278"/>
                <a:gd name="T52" fmla="*/ 1 w 155"/>
                <a:gd name="T53" fmla="*/ 126 h 278"/>
                <a:gd name="T54" fmla="*/ 3 w 155"/>
                <a:gd name="T55" fmla="*/ 139 h 278"/>
                <a:gd name="T56" fmla="*/ 3 w 155"/>
                <a:gd name="T57" fmla="*/ 150 h 278"/>
                <a:gd name="T58" fmla="*/ 2 w 155"/>
                <a:gd name="T59" fmla="*/ 159 h 278"/>
                <a:gd name="T60" fmla="*/ 8 w 155"/>
                <a:gd name="T61" fmla="*/ 172 h 278"/>
                <a:gd name="T62" fmla="*/ 17 w 155"/>
                <a:gd name="T63" fmla="*/ 181 h 278"/>
                <a:gd name="T64" fmla="*/ 15 w 155"/>
                <a:gd name="T65" fmla="*/ 189 h 278"/>
                <a:gd name="T66" fmla="*/ 15 w 155"/>
                <a:gd name="T67" fmla="*/ 203 h 278"/>
                <a:gd name="T68" fmla="*/ 18 w 155"/>
                <a:gd name="T69" fmla="*/ 219 h 278"/>
                <a:gd name="T70" fmla="*/ 25 w 155"/>
                <a:gd name="T71" fmla="*/ 236 h 278"/>
                <a:gd name="T72" fmla="*/ 30 w 155"/>
                <a:gd name="T73" fmla="*/ 249 h 278"/>
                <a:gd name="T74" fmla="*/ 34 w 155"/>
                <a:gd name="T75" fmla="*/ 256 h 278"/>
                <a:gd name="T76" fmla="*/ 46 w 155"/>
                <a:gd name="T77" fmla="*/ 263 h 278"/>
                <a:gd name="T78" fmla="*/ 47 w 155"/>
                <a:gd name="T79" fmla="*/ 272 h 278"/>
                <a:gd name="T80" fmla="*/ 60 w 155"/>
                <a:gd name="T81" fmla="*/ 275 h 278"/>
                <a:gd name="T82" fmla="*/ 70 w 155"/>
                <a:gd name="T83" fmla="*/ 271 h 278"/>
                <a:gd name="T84" fmla="*/ 78 w 155"/>
                <a:gd name="T85" fmla="*/ 257 h 278"/>
                <a:gd name="T86" fmla="*/ 88 w 155"/>
                <a:gd name="T87" fmla="*/ 256 h 278"/>
                <a:gd name="T88" fmla="*/ 102 w 155"/>
                <a:gd name="T89" fmla="*/ 245 h 278"/>
                <a:gd name="T90" fmla="*/ 111 w 155"/>
                <a:gd name="T91" fmla="*/ 234 h 278"/>
                <a:gd name="T92" fmla="*/ 116 w 155"/>
                <a:gd name="T93" fmla="*/ 217 h 278"/>
                <a:gd name="T94" fmla="*/ 123 w 155"/>
                <a:gd name="T95" fmla="*/ 201 h 278"/>
                <a:gd name="T96" fmla="*/ 124 w 155"/>
                <a:gd name="T97" fmla="*/ 193 h 278"/>
                <a:gd name="T98" fmla="*/ 132 w 155"/>
                <a:gd name="T99" fmla="*/ 189 h 278"/>
                <a:gd name="T100" fmla="*/ 141 w 155"/>
                <a:gd name="T101" fmla="*/ 181 h 278"/>
                <a:gd name="T102" fmla="*/ 147 w 155"/>
                <a:gd name="T103" fmla="*/ 171 h 278"/>
                <a:gd name="T104" fmla="*/ 152 w 155"/>
                <a:gd name="T105" fmla="*/ 164 h 278"/>
                <a:gd name="T106" fmla="*/ 153 w 155"/>
                <a:gd name="T107" fmla="*/ 144 h 278"/>
                <a:gd name="T108" fmla="*/ 147 w 155"/>
                <a:gd name="T109" fmla="*/ 118 h 278"/>
                <a:gd name="T110" fmla="*/ 153 w 155"/>
                <a:gd name="T111" fmla="*/ 103 h 278"/>
                <a:gd name="T112" fmla="*/ 59 w 155"/>
                <a:gd name="T113" fmla="*/ 5 h 278"/>
                <a:gd name="T114" fmla="*/ 13 w 155"/>
                <a:gd name="T115" fmla="*/ 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278">
                  <a:moveTo>
                    <a:pt x="153" y="92"/>
                  </a:moveTo>
                  <a:cubicBezTo>
                    <a:pt x="154" y="89"/>
                    <a:pt x="155" y="87"/>
                    <a:pt x="153" y="86"/>
                  </a:cubicBezTo>
                  <a:cubicBezTo>
                    <a:pt x="153" y="87"/>
                    <a:pt x="153" y="87"/>
                    <a:pt x="152" y="87"/>
                  </a:cubicBezTo>
                  <a:cubicBezTo>
                    <a:pt x="151" y="87"/>
                    <a:pt x="150" y="86"/>
                    <a:pt x="149" y="85"/>
                  </a:cubicBezTo>
                  <a:cubicBezTo>
                    <a:pt x="149" y="84"/>
                    <a:pt x="149" y="83"/>
                    <a:pt x="150" y="83"/>
                  </a:cubicBezTo>
                  <a:cubicBezTo>
                    <a:pt x="151" y="83"/>
                    <a:pt x="151" y="84"/>
                    <a:pt x="152" y="84"/>
                  </a:cubicBezTo>
                  <a:cubicBezTo>
                    <a:pt x="153" y="83"/>
                    <a:pt x="151" y="78"/>
                    <a:pt x="153" y="76"/>
                  </a:cubicBezTo>
                  <a:cubicBezTo>
                    <a:pt x="153" y="76"/>
                    <a:pt x="153" y="75"/>
                    <a:pt x="153" y="74"/>
                  </a:cubicBezTo>
                  <a:cubicBezTo>
                    <a:pt x="152" y="74"/>
                    <a:pt x="152" y="74"/>
                    <a:pt x="151" y="74"/>
                  </a:cubicBezTo>
                  <a:cubicBezTo>
                    <a:pt x="152" y="73"/>
                    <a:pt x="150" y="73"/>
                    <a:pt x="150" y="71"/>
                  </a:cubicBezTo>
                  <a:cubicBezTo>
                    <a:pt x="152" y="70"/>
                    <a:pt x="155" y="67"/>
                    <a:pt x="154" y="64"/>
                  </a:cubicBezTo>
                  <a:cubicBezTo>
                    <a:pt x="152" y="64"/>
                    <a:pt x="151" y="65"/>
                    <a:pt x="149" y="66"/>
                  </a:cubicBezTo>
                  <a:cubicBezTo>
                    <a:pt x="149" y="65"/>
                    <a:pt x="150" y="64"/>
                    <a:pt x="150" y="64"/>
                  </a:cubicBezTo>
                  <a:cubicBezTo>
                    <a:pt x="149" y="63"/>
                    <a:pt x="147" y="63"/>
                    <a:pt x="147" y="61"/>
                  </a:cubicBezTo>
                  <a:cubicBezTo>
                    <a:pt x="147" y="61"/>
                    <a:pt x="147" y="60"/>
                    <a:pt x="147" y="60"/>
                  </a:cubicBezTo>
                  <a:cubicBezTo>
                    <a:pt x="147" y="59"/>
                    <a:pt x="149" y="58"/>
                    <a:pt x="146" y="56"/>
                  </a:cubicBezTo>
                  <a:cubicBezTo>
                    <a:pt x="147" y="56"/>
                    <a:pt x="147" y="55"/>
                    <a:pt x="148" y="56"/>
                  </a:cubicBezTo>
                  <a:cubicBezTo>
                    <a:pt x="147" y="54"/>
                    <a:pt x="150" y="53"/>
                    <a:pt x="148" y="53"/>
                  </a:cubicBezTo>
                  <a:cubicBezTo>
                    <a:pt x="148" y="52"/>
                    <a:pt x="149" y="52"/>
                    <a:pt x="148" y="51"/>
                  </a:cubicBezTo>
                  <a:cubicBezTo>
                    <a:pt x="147" y="51"/>
                    <a:pt x="146" y="49"/>
                    <a:pt x="145" y="48"/>
                  </a:cubicBezTo>
                  <a:cubicBezTo>
                    <a:pt x="146" y="48"/>
                    <a:pt x="145" y="46"/>
                    <a:pt x="145" y="45"/>
                  </a:cubicBezTo>
                  <a:cubicBezTo>
                    <a:pt x="146" y="45"/>
                    <a:pt x="147" y="45"/>
                    <a:pt x="147" y="44"/>
                  </a:cubicBezTo>
                  <a:cubicBezTo>
                    <a:pt x="146" y="43"/>
                    <a:pt x="146" y="44"/>
                    <a:pt x="146" y="44"/>
                  </a:cubicBezTo>
                  <a:cubicBezTo>
                    <a:pt x="146" y="43"/>
                    <a:pt x="146" y="43"/>
                    <a:pt x="146" y="43"/>
                  </a:cubicBezTo>
                  <a:cubicBezTo>
                    <a:pt x="146" y="43"/>
                    <a:pt x="147" y="43"/>
                    <a:pt x="147" y="43"/>
                  </a:cubicBezTo>
                  <a:cubicBezTo>
                    <a:pt x="146" y="43"/>
                    <a:pt x="147" y="42"/>
                    <a:pt x="147" y="41"/>
                  </a:cubicBezTo>
                  <a:cubicBezTo>
                    <a:pt x="146" y="41"/>
                    <a:pt x="145" y="42"/>
                    <a:pt x="145" y="41"/>
                  </a:cubicBezTo>
                  <a:cubicBezTo>
                    <a:pt x="145" y="39"/>
                    <a:pt x="146" y="37"/>
                    <a:pt x="145" y="35"/>
                  </a:cubicBezTo>
                  <a:cubicBezTo>
                    <a:pt x="144" y="35"/>
                    <a:pt x="143" y="37"/>
                    <a:pt x="143" y="36"/>
                  </a:cubicBezTo>
                  <a:cubicBezTo>
                    <a:pt x="143" y="35"/>
                    <a:pt x="142" y="33"/>
                    <a:pt x="142" y="32"/>
                  </a:cubicBezTo>
                  <a:cubicBezTo>
                    <a:pt x="141" y="35"/>
                    <a:pt x="137" y="30"/>
                    <a:pt x="139" y="29"/>
                  </a:cubicBezTo>
                  <a:cubicBezTo>
                    <a:pt x="137" y="27"/>
                    <a:pt x="136" y="25"/>
                    <a:pt x="136" y="24"/>
                  </a:cubicBezTo>
                  <a:cubicBezTo>
                    <a:pt x="136" y="24"/>
                    <a:pt x="136" y="24"/>
                    <a:pt x="135" y="24"/>
                  </a:cubicBezTo>
                  <a:cubicBezTo>
                    <a:pt x="136" y="24"/>
                    <a:pt x="137" y="23"/>
                    <a:pt x="136" y="23"/>
                  </a:cubicBezTo>
                  <a:cubicBezTo>
                    <a:pt x="135" y="24"/>
                    <a:pt x="133" y="23"/>
                    <a:pt x="132" y="24"/>
                  </a:cubicBezTo>
                  <a:cubicBezTo>
                    <a:pt x="132" y="24"/>
                    <a:pt x="133" y="24"/>
                    <a:pt x="134" y="23"/>
                  </a:cubicBezTo>
                  <a:cubicBezTo>
                    <a:pt x="132" y="22"/>
                    <a:pt x="132" y="23"/>
                    <a:pt x="131" y="24"/>
                  </a:cubicBezTo>
                  <a:cubicBezTo>
                    <a:pt x="129" y="21"/>
                    <a:pt x="129" y="18"/>
                    <a:pt x="127" y="16"/>
                  </a:cubicBezTo>
                  <a:cubicBezTo>
                    <a:pt x="127" y="17"/>
                    <a:pt x="127" y="19"/>
                    <a:pt x="126" y="19"/>
                  </a:cubicBezTo>
                  <a:cubicBezTo>
                    <a:pt x="126" y="17"/>
                    <a:pt x="125" y="19"/>
                    <a:pt x="124" y="19"/>
                  </a:cubicBezTo>
                  <a:cubicBezTo>
                    <a:pt x="124" y="18"/>
                    <a:pt x="123" y="17"/>
                    <a:pt x="123" y="16"/>
                  </a:cubicBezTo>
                  <a:cubicBezTo>
                    <a:pt x="123" y="16"/>
                    <a:pt x="124" y="16"/>
                    <a:pt x="124" y="16"/>
                  </a:cubicBezTo>
                  <a:cubicBezTo>
                    <a:pt x="122" y="15"/>
                    <a:pt x="123" y="15"/>
                    <a:pt x="121" y="15"/>
                  </a:cubicBezTo>
                  <a:cubicBezTo>
                    <a:pt x="120" y="15"/>
                    <a:pt x="120" y="14"/>
                    <a:pt x="120" y="13"/>
                  </a:cubicBezTo>
                  <a:cubicBezTo>
                    <a:pt x="118" y="13"/>
                    <a:pt x="118" y="15"/>
                    <a:pt x="117" y="14"/>
                  </a:cubicBezTo>
                  <a:cubicBezTo>
                    <a:pt x="117" y="14"/>
                    <a:pt x="117" y="14"/>
                    <a:pt x="117" y="13"/>
                  </a:cubicBezTo>
                  <a:cubicBezTo>
                    <a:pt x="117" y="13"/>
                    <a:pt x="119" y="12"/>
                    <a:pt x="119" y="11"/>
                  </a:cubicBezTo>
                  <a:cubicBezTo>
                    <a:pt x="118" y="11"/>
                    <a:pt x="118" y="10"/>
                    <a:pt x="117" y="10"/>
                  </a:cubicBezTo>
                  <a:cubicBezTo>
                    <a:pt x="117" y="14"/>
                    <a:pt x="115" y="13"/>
                    <a:pt x="113" y="11"/>
                  </a:cubicBezTo>
                  <a:cubicBezTo>
                    <a:pt x="113" y="12"/>
                    <a:pt x="113" y="14"/>
                    <a:pt x="112" y="14"/>
                  </a:cubicBezTo>
                  <a:cubicBezTo>
                    <a:pt x="111" y="13"/>
                    <a:pt x="113" y="11"/>
                    <a:pt x="112" y="11"/>
                  </a:cubicBezTo>
                  <a:cubicBezTo>
                    <a:pt x="111" y="11"/>
                    <a:pt x="111" y="12"/>
                    <a:pt x="110" y="12"/>
                  </a:cubicBezTo>
                  <a:cubicBezTo>
                    <a:pt x="109" y="10"/>
                    <a:pt x="107" y="9"/>
                    <a:pt x="106" y="9"/>
                  </a:cubicBezTo>
                  <a:cubicBezTo>
                    <a:pt x="106" y="8"/>
                    <a:pt x="107" y="8"/>
                    <a:pt x="106" y="7"/>
                  </a:cubicBezTo>
                  <a:cubicBezTo>
                    <a:pt x="105" y="6"/>
                    <a:pt x="104" y="8"/>
                    <a:pt x="103" y="8"/>
                  </a:cubicBezTo>
                  <a:cubicBezTo>
                    <a:pt x="101" y="7"/>
                    <a:pt x="101" y="6"/>
                    <a:pt x="98" y="5"/>
                  </a:cubicBezTo>
                  <a:cubicBezTo>
                    <a:pt x="98" y="6"/>
                    <a:pt x="95" y="6"/>
                    <a:pt x="95" y="6"/>
                  </a:cubicBezTo>
                  <a:cubicBezTo>
                    <a:pt x="95" y="6"/>
                    <a:pt x="95" y="5"/>
                    <a:pt x="96" y="5"/>
                  </a:cubicBezTo>
                  <a:cubicBezTo>
                    <a:pt x="93" y="6"/>
                    <a:pt x="92" y="5"/>
                    <a:pt x="89" y="6"/>
                  </a:cubicBezTo>
                  <a:cubicBezTo>
                    <a:pt x="89" y="5"/>
                    <a:pt x="89" y="4"/>
                    <a:pt x="89" y="3"/>
                  </a:cubicBezTo>
                  <a:cubicBezTo>
                    <a:pt x="89" y="2"/>
                    <a:pt x="88" y="4"/>
                    <a:pt x="87" y="4"/>
                  </a:cubicBezTo>
                  <a:cubicBezTo>
                    <a:pt x="87" y="2"/>
                    <a:pt x="88" y="2"/>
                    <a:pt x="87" y="1"/>
                  </a:cubicBezTo>
                  <a:cubicBezTo>
                    <a:pt x="86" y="1"/>
                    <a:pt x="86" y="3"/>
                    <a:pt x="86" y="4"/>
                  </a:cubicBezTo>
                  <a:cubicBezTo>
                    <a:pt x="86" y="4"/>
                    <a:pt x="87" y="4"/>
                    <a:pt x="87" y="4"/>
                  </a:cubicBezTo>
                  <a:cubicBezTo>
                    <a:pt x="87" y="5"/>
                    <a:pt x="86" y="5"/>
                    <a:pt x="86" y="5"/>
                  </a:cubicBezTo>
                  <a:cubicBezTo>
                    <a:pt x="85" y="5"/>
                    <a:pt x="84" y="5"/>
                    <a:pt x="84" y="4"/>
                  </a:cubicBezTo>
                  <a:cubicBezTo>
                    <a:pt x="84" y="5"/>
                    <a:pt x="83" y="5"/>
                    <a:pt x="82" y="5"/>
                  </a:cubicBezTo>
                  <a:cubicBezTo>
                    <a:pt x="81" y="5"/>
                    <a:pt x="80" y="4"/>
                    <a:pt x="79" y="4"/>
                  </a:cubicBezTo>
                  <a:cubicBezTo>
                    <a:pt x="78" y="5"/>
                    <a:pt x="78" y="6"/>
                    <a:pt x="77" y="7"/>
                  </a:cubicBezTo>
                  <a:cubicBezTo>
                    <a:pt x="76" y="7"/>
                    <a:pt x="76" y="6"/>
                    <a:pt x="75" y="5"/>
                  </a:cubicBezTo>
                  <a:cubicBezTo>
                    <a:pt x="73" y="6"/>
                    <a:pt x="73" y="4"/>
                    <a:pt x="71" y="4"/>
                  </a:cubicBezTo>
                  <a:cubicBezTo>
                    <a:pt x="67" y="4"/>
                    <a:pt x="63" y="8"/>
                    <a:pt x="63" y="3"/>
                  </a:cubicBezTo>
                  <a:cubicBezTo>
                    <a:pt x="61" y="3"/>
                    <a:pt x="60" y="0"/>
                    <a:pt x="58" y="1"/>
                  </a:cubicBezTo>
                  <a:cubicBezTo>
                    <a:pt x="59" y="2"/>
                    <a:pt x="58" y="4"/>
                    <a:pt x="57" y="4"/>
                  </a:cubicBezTo>
                  <a:cubicBezTo>
                    <a:pt x="53" y="1"/>
                    <a:pt x="50" y="6"/>
                    <a:pt x="46" y="4"/>
                  </a:cubicBezTo>
                  <a:cubicBezTo>
                    <a:pt x="46" y="3"/>
                    <a:pt x="47" y="4"/>
                    <a:pt x="47" y="3"/>
                  </a:cubicBezTo>
                  <a:cubicBezTo>
                    <a:pt x="45" y="3"/>
                    <a:pt x="44" y="1"/>
                    <a:pt x="42" y="2"/>
                  </a:cubicBezTo>
                  <a:cubicBezTo>
                    <a:pt x="42" y="3"/>
                    <a:pt x="41" y="4"/>
                    <a:pt x="40" y="5"/>
                  </a:cubicBezTo>
                  <a:cubicBezTo>
                    <a:pt x="41" y="6"/>
                    <a:pt x="40" y="4"/>
                    <a:pt x="41" y="5"/>
                  </a:cubicBezTo>
                  <a:cubicBezTo>
                    <a:pt x="40" y="5"/>
                    <a:pt x="41" y="7"/>
                    <a:pt x="40" y="7"/>
                  </a:cubicBezTo>
                  <a:cubicBezTo>
                    <a:pt x="40" y="6"/>
                    <a:pt x="39" y="6"/>
                    <a:pt x="39" y="6"/>
                  </a:cubicBezTo>
                  <a:cubicBezTo>
                    <a:pt x="38" y="6"/>
                    <a:pt x="37" y="6"/>
                    <a:pt x="36" y="7"/>
                  </a:cubicBezTo>
                  <a:cubicBezTo>
                    <a:pt x="37" y="8"/>
                    <a:pt x="38" y="8"/>
                    <a:pt x="39" y="9"/>
                  </a:cubicBezTo>
                  <a:cubicBezTo>
                    <a:pt x="38" y="12"/>
                    <a:pt x="39" y="16"/>
                    <a:pt x="37" y="20"/>
                  </a:cubicBezTo>
                  <a:cubicBezTo>
                    <a:pt x="35" y="20"/>
                    <a:pt x="35" y="20"/>
                    <a:pt x="33" y="19"/>
                  </a:cubicBezTo>
                  <a:cubicBezTo>
                    <a:pt x="32" y="20"/>
                    <a:pt x="31" y="23"/>
                    <a:pt x="28" y="22"/>
                  </a:cubicBezTo>
                  <a:cubicBezTo>
                    <a:pt x="29" y="24"/>
                    <a:pt x="28" y="24"/>
                    <a:pt x="27" y="24"/>
                  </a:cubicBezTo>
                  <a:cubicBezTo>
                    <a:pt x="26" y="24"/>
                    <a:pt x="26" y="22"/>
                    <a:pt x="25" y="22"/>
                  </a:cubicBezTo>
                  <a:cubicBezTo>
                    <a:pt x="25" y="24"/>
                    <a:pt x="24" y="25"/>
                    <a:pt x="24" y="27"/>
                  </a:cubicBezTo>
                  <a:cubicBezTo>
                    <a:pt x="24" y="27"/>
                    <a:pt x="24" y="27"/>
                    <a:pt x="24" y="27"/>
                  </a:cubicBezTo>
                  <a:cubicBezTo>
                    <a:pt x="24" y="27"/>
                    <a:pt x="19" y="30"/>
                    <a:pt x="19" y="30"/>
                  </a:cubicBezTo>
                  <a:cubicBezTo>
                    <a:pt x="19" y="31"/>
                    <a:pt x="18" y="33"/>
                    <a:pt x="18" y="34"/>
                  </a:cubicBezTo>
                  <a:cubicBezTo>
                    <a:pt x="17" y="35"/>
                    <a:pt x="14" y="36"/>
                    <a:pt x="13" y="37"/>
                  </a:cubicBezTo>
                  <a:cubicBezTo>
                    <a:pt x="12" y="38"/>
                    <a:pt x="8" y="36"/>
                    <a:pt x="10" y="41"/>
                  </a:cubicBezTo>
                  <a:cubicBezTo>
                    <a:pt x="10" y="41"/>
                    <a:pt x="10" y="41"/>
                    <a:pt x="10" y="41"/>
                  </a:cubicBezTo>
                  <a:cubicBezTo>
                    <a:pt x="10" y="42"/>
                    <a:pt x="10" y="42"/>
                    <a:pt x="10" y="43"/>
                  </a:cubicBezTo>
                  <a:cubicBezTo>
                    <a:pt x="10" y="43"/>
                    <a:pt x="11" y="43"/>
                    <a:pt x="11" y="43"/>
                  </a:cubicBezTo>
                  <a:cubicBezTo>
                    <a:pt x="11" y="44"/>
                    <a:pt x="11" y="44"/>
                    <a:pt x="11" y="44"/>
                  </a:cubicBezTo>
                  <a:cubicBezTo>
                    <a:pt x="11" y="46"/>
                    <a:pt x="11" y="47"/>
                    <a:pt x="12" y="48"/>
                  </a:cubicBezTo>
                  <a:cubicBezTo>
                    <a:pt x="10" y="49"/>
                    <a:pt x="9" y="51"/>
                    <a:pt x="9" y="52"/>
                  </a:cubicBezTo>
                  <a:cubicBezTo>
                    <a:pt x="7" y="52"/>
                    <a:pt x="6" y="52"/>
                    <a:pt x="5" y="52"/>
                  </a:cubicBezTo>
                  <a:cubicBezTo>
                    <a:pt x="6" y="53"/>
                    <a:pt x="10" y="55"/>
                    <a:pt x="10" y="57"/>
                  </a:cubicBezTo>
                  <a:cubicBezTo>
                    <a:pt x="8" y="57"/>
                    <a:pt x="6" y="57"/>
                    <a:pt x="3" y="58"/>
                  </a:cubicBezTo>
                  <a:cubicBezTo>
                    <a:pt x="2" y="58"/>
                    <a:pt x="4" y="60"/>
                    <a:pt x="2" y="60"/>
                  </a:cubicBezTo>
                  <a:cubicBezTo>
                    <a:pt x="2" y="60"/>
                    <a:pt x="1" y="60"/>
                    <a:pt x="0" y="59"/>
                  </a:cubicBezTo>
                  <a:cubicBezTo>
                    <a:pt x="1" y="59"/>
                    <a:pt x="1" y="59"/>
                    <a:pt x="2" y="59"/>
                  </a:cubicBezTo>
                  <a:cubicBezTo>
                    <a:pt x="1" y="59"/>
                    <a:pt x="1" y="58"/>
                    <a:pt x="0" y="58"/>
                  </a:cubicBezTo>
                  <a:cubicBezTo>
                    <a:pt x="0" y="62"/>
                    <a:pt x="3" y="65"/>
                    <a:pt x="2" y="70"/>
                  </a:cubicBezTo>
                  <a:cubicBezTo>
                    <a:pt x="2" y="70"/>
                    <a:pt x="3" y="70"/>
                    <a:pt x="3" y="71"/>
                  </a:cubicBezTo>
                  <a:cubicBezTo>
                    <a:pt x="2" y="71"/>
                    <a:pt x="1" y="71"/>
                    <a:pt x="1" y="71"/>
                  </a:cubicBezTo>
                  <a:cubicBezTo>
                    <a:pt x="2" y="71"/>
                    <a:pt x="1" y="72"/>
                    <a:pt x="1" y="73"/>
                  </a:cubicBezTo>
                  <a:cubicBezTo>
                    <a:pt x="2" y="73"/>
                    <a:pt x="3" y="73"/>
                    <a:pt x="3" y="74"/>
                  </a:cubicBezTo>
                  <a:cubicBezTo>
                    <a:pt x="2" y="74"/>
                    <a:pt x="1" y="74"/>
                    <a:pt x="1" y="75"/>
                  </a:cubicBezTo>
                  <a:cubicBezTo>
                    <a:pt x="1" y="76"/>
                    <a:pt x="3" y="76"/>
                    <a:pt x="2" y="77"/>
                  </a:cubicBezTo>
                  <a:cubicBezTo>
                    <a:pt x="2" y="77"/>
                    <a:pt x="3" y="78"/>
                    <a:pt x="2" y="78"/>
                  </a:cubicBezTo>
                  <a:cubicBezTo>
                    <a:pt x="1" y="77"/>
                    <a:pt x="3" y="77"/>
                    <a:pt x="1" y="77"/>
                  </a:cubicBezTo>
                  <a:cubicBezTo>
                    <a:pt x="0" y="77"/>
                    <a:pt x="1" y="79"/>
                    <a:pt x="2" y="79"/>
                  </a:cubicBezTo>
                  <a:cubicBezTo>
                    <a:pt x="1" y="80"/>
                    <a:pt x="0" y="79"/>
                    <a:pt x="0" y="80"/>
                  </a:cubicBezTo>
                  <a:cubicBezTo>
                    <a:pt x="1" y="84"/>
                    <a:pt x="3" y="89"/>
                    <a:pt x="0" y="93"/>
                  </a:cubicBezTo>
                  <a:cubicBezTo>
                    <a:pt x="1" y="93"/>
                    <a:pt x="2" y="93"/>
                    <a:pt x="2" y="95"/>
                  </a:cubicBezTo>
                  <a:cubicBezTo>
                    <a:pt x="1" y="96"/>
                    <a:pt x="0" y="95"/>
                    <a:pt x="0" y="96"/>
                  </a:cubicBezTo>
                  <a:cubicBezTo>
                    <a:pt x="2" y="96"/>
                    <a:pt x="0" y="97"/>
                    <a:pt x="1" y="97"/>
                  </a:cubicBezTo>
                  <a:cubicBezTo>
                    <a:pt x="2" y="97"/>
                    <a:pt x="2" y="97"/>
                    <a:pt x="3" y="97"/>
                  </a:cubicBezTo>
                  <a:cubicBezTo>
                    <a:pt x="2" y="99"/>
                    <a:pt x="3" y="99"/>
                    <a:pt x="4" y="100"/>
                  </a:cubicBezTo>
                  <a:cubicBezTo>
                    <a:pt x="4" y="100"/>
                    <a:pt x="4" y="100"/>
                    <a:pt x="4" y="101"/>
                  </a:cubicBezTo>
                  <a:cubicBezTo>
                    <a:pt x="3" y="101"/>
                    <a:pt x="2" y="102"/>
                    <a:pt x="2" y="102"/>
                  </a:cubicBezTo>
                  <a:cubicBezTo>
                    <a:pt x="2" y="103"/>
                    <a:pt x="3" y="103"/>
                    <a:pt x="4" y="104"/>
                  </a:cubicBezTo>
                  <a:cubicBezTo>
                    <a:pt x="5" y="105"/>
                    <a:pt x="2" y="104"/>
                    <a:pt x="3" y="106"/>
                  </a:cubicBezTo>
                  <a:cubicBezTo>
                    <a:pt x="3" y="106"/>
                    <a:pt x="4" y="105"/>
                    <a:pt x="4" y="106"/>
                  </a:cubicBezTo>
                  <a:cubicBezTo>
                    <a:pt x="3" y="106"/>
                    <a:pt x="3" y="107"/>
                    <a:pt x="2" y="107"/>
                  </a:cubicBezTo>
                  <a:cubicBezTo>
                    <a:pt x="3" y="112"/>
                    <a:pt x="1" y="117"/>
                    <a:pt x="0" y="120"/>
                  </a:cubicBezTo>
                  <a:cubicBezTo>
                    <a:pt x="1" y="121"/>
                    <a:pt x="2" y="120"/>
                    <a:pt x="3" y="121"/>
                  </a:cubicBezTo>
                  <a:cubicBezTo>
                    <a:pt x="3" y="123"/>
                    <a:pt x="2" y="122"/>
                    <a:pt x="2" y="123"/>
                  </a:cubicBezTo>
                  <a:cubicBezTo>
                    <a:pt x="0" y="123"/>
                    <a:pt x="2" y="122"/>
                    <a:pt x="0" y="122"/>
                  </a:cubicBezTo>
                  <a:cubicBezTo>
                    <a:pt x="0" y="123"/>
                    <a:pt x="2" y="124"/>
                    <a:pt x="1" y="126"/>
                  </a:cubicBezTo>
                  <a:cubicBezTo>
                    <a:pt x="2" y="126"/>
                    <a:pt x="2" y="125"/>
                    <a:pt x="3" y="125"/>
                  </a:cubicBezTo>
                  <a:cubicBezTo>
                    <a:pt x="3" y="126"/>
                    <a:pt x="3" y="128"/>
                    <a:pt x="2" y="129"/>
                  </a:cubicBezTo>
                  <a:cubicBezTo>
                    <a:pt x="3" y="130"/>
                    <a:pt x="1" y="132"/>
                    <a:pt x="3" y="135"/>
                  </a:cubicBezTo>
                  <a:cubicBezTo>
                    <a:pt x="2" y="136"/>
                    <a:pt x="2" y="135"/>
                    <a:pt x="1" y="135"/>
                  </a:cubicBezTo>
                  <a:cubicBezTo>
                    <a:pt x="2" y="137"/>
                    <a:pt x="2" y="137"/>
                    <a:pt x="3" y="139"/>
                  </a:cubicBezTo>
                  <a:cubicBezTo>
                    <a:pt x="0" y="139"/>
                    <a:pt x="2" y="138"/>
                    <a:pt x="0" y="139"/>
                  </a:cubicBezTo>
                  <a:cubicBezTo>
                    <a:pt x="0" y="139"/>
                    <a:pt x="2" y="142"/>
                    <a:pt x="3" y="143"/>
                  </a:cubicBezTo>
                  <a:cubicBezTo>
                    <a:pt x="2" y="145"/>
                    <a:pt x="6" y="148"/>
                    <a:pt x="3" y="148"/>
                  </a:cubicBezTo>
                  <a:cubicBezTo>
                    <a:pt x="4" y="149"/>
                    <a:pt x="5" y="149"/>
                    <a:pt x="4" y="151"/>
                  </a:cubicBezTo>
                  <a:cubicBezTo>
                    <a:pt x="3" y="151"/>
                    <a:pt x="3" y="150"/>
                    <a:pt x="3" y="150"/>
                  </a:cubicBezTo>
                  <a:cubicBezTo>
                    <a:pt x="3" y="152"/>
                    <a:pt x="0" y="153"/>
                    <a:pt x="3" y="154"/>
                  </a:cubicBezTo>
                  <a:cubicBezTo>
                    <a:pt x="4" y="153"/>
                    <a:pt x="1" y="152"/>
                    <a:pt x="3" y="151"/>
                  </a:cubicBezTo>
                  <a:cubicBezTo>
                    <a:pt x="4" y="152"/>
                    <a:pt x="3" y="154"/>
                    <a:pt x="4" y="155"/>
                  </a:cubicBezTo>
                  <a:cubicBezTo>
                    <a:pt x="3" y="155"/>
                    <a:pt x="2" y="156"/>
                    <a:pt x="1" y="157"/>
                  </a:cubicBezTo>
                  <a:cubicBezTo>
                    <a:pt x="3" y="156"/>
                    <a:pt x="3" y="160"/>
                    <a:pt x="2" y="159"/>
                  </a:cubicBezTo>
                  <a:cubicBezTo>
                    <a:pt x="2" y="160"/>
                    <a:pt x="3" y="160"/>
                    <a:pt x="4" y="161"/>
                  </a:cubicBezTo>
                  <a:cubicBezTo>
                    <a:pt x="2" y="161"/>
                    <a:pt x="3" y="165"/>
                    <a:pt x="4" y="165"/>
                  </a:cubicBezTo>
                  <a:cubicBezTo>
                    <a:pt x="3" y="167"/>
                    <a:pt x="1" y="165"/>
                    <a:pt x="1" y="167"/>
                  </a:cubicBezTo>
                  <a:cubicBezTo>
                    <a:pt x="4" y="167"/>
                    <a:pt x="6" y="170"/>
                    <a:pt x="4" y="172"/>
                  </a:cubicBezTo>
                  <a:cubicBezTo>
                    <a:pt x="6" y="172"/>
                    <a:pt x="7" y="172"/>
                    <a:pt x="8" y="172"/>
                  </a:cubicBezTo>
                  <a:cubicBezTo>
                    <a:pt x="9" y="173"/>
                    <a:pt x="9" y="175"/>
                    <a:pt x="10" y="176"/>
                  </a:cubicBezTo>
                  <a:cubicBezTo>
                    <a:pt x="12" y="175"/>
                    <a:pt x="15" y="174"/>
                    <a:pt x="16" y="175"/>
                  </a:cubicBezTo>
                  <a:cubicBezTo>
                    <a:pt x="16" y="177"/>
                    <a:pt x="14" y="176"/>
                    <a:pt x="14" y="177"/>
                  </a:cubicBezTo>
                  <a:cubicBezTo>
                    <a:pt x="15" y="177"/>
                    <a:pt x="16" y="178"/>
                    <a:pt x="15" y="179"/>
                  </a:cubicBezTo>
                  <a:cubicBezTo>
                    <a:pt x="16" y="179"/>
                    <a:pt x="17" y="180"/>
                    <a:pt x="17" y="181"/>
                  </a:cubicBezTo>
                  <a:cubicBezTo>
                    <a:pt x="17" y="182"/>
                    <a:pt x="15" y="181"/>
                    <a:pt x="16" y="182"/>
                  </a:cubicBezTo>
                  <a:cubicBezTo>
                    <a:pt x="17" y="182"/>
                    <a:pt x="15" y="184"/>
                    <a:pt x="17" y="184"/>
                  </a:cubicBezTo>
                  <a:cubicBezTo>
                    <a:pt x="17" y="184"/>
                    <a:pt x="17" y="186"/>
                    <a:pt x="16" y="186"/>
                  </a:cubicBezTo>
                  <a:cubicBezTo>
                    <a:pt x="16" y="188"/>
                    <a:pt x="17" y="187"/>
                    <a:pt x="17" y="188"/>
                  </a:cubicBezTo>
                  <a:cubicBezTo>
                    <a:pt x="16" y="187"/>
                    <a:pt x="15" y="188"/>
                    <a:pt x="15" y="189"/>
                  </a:cubicBezTo>
                  <a:cubicBezTo>
                    <a:pt x="15" y="190"/>
                    <a:pt x="17" y="189"/>
                    <a:pt x="17" y="190"/>
                  </a:cubicBezTo>
                  <a:cubicBezTo>
                    <a:pt x="16" y="192"/>
                    <a:pt x="17" y="194"/>
                    <a:pt x="16" y="196"/>
                  </a:cubicBezTo>
                  <a:cubicBezTo>
                    <a:pt x="16" y="196"/>
                    <a:pt x="17" y="196"/>
                    <a:pt x="17" y="197"/>
                  </a:cubicBezTo>
                  <a:cubicBezTo>
                    <a:pt x="16" y="197"/>
                    <a:pt x="15" y="198"/>
                    <a:pt x="14" y="199"/>
                  </a:cubicBezTo>
                  <a:cubicBezTo>
                    <a:pt x="15" y="201"/>
                    <a:pt x="15" y="202"/>
                    <a:pt x="15" y="203"/>
                  </a:cubicBezTo>
                  <a:cubicBezTo>
                    <a:pt x="17" y="203"/>
                    <a:pt x="18" y="205"/>
                    <a:pt x="19" y="205"/>
                  </a:cubicBezTo>
                  <a:cubicBezTo>
                    <a:pt x="19" y="205"/>
                    <a:pt x="19" y="206"/>
                    <a:pt x="19" y="206"/>
                  </a:cubicBezTo>
                  <a:cubicBezTo>
                    <a:pt x="20" y="206"/>
                    <a:pt x="20" y="207"/>
                    <a:pt x="21" y="209"/>
                  </a:cubicBezTo>
                  <a:cubicBezTo>
                    <a:pt x="20" y="209"/>
                    <a:pt x="19" y="209"/>
                    <a:pt x="18" y="210"/>
                  </a:cubicBezTo>
                  <a:cubicBezTo>
                    <a:pt x="19" y="213"/>
                    <a:pt x="17" y="216"/>
                    <a:pt x="18" y="219"/>
                  </a:cubicBezTo>
                  <a:cubicBezTo>
                    <a:pt x="17" y="220"/>
                    <a:pt x="17" y="221"/>
                    <a:pt x="16" y="221"/>
                  </a:cubicBezTo>
                  <a:cubicBezTo>
                    <a:pt x="16" y="222"/>
                    <a:pt x="16" y="222"/>
                    <a:pt x="16" y="223"/>
                  </a:cubicBezTo>
                  <a:cubicBezTo>
                    <a:pt x="19" y="224"/>
                    <a:pt x="27" y="232"/>
                    <a:pt x="23" y="235"/>
                  </a:cubicBezTo>
                  <a:cubicBezTo>
                    <a:pt x="22" y="235"/>
                    <a:pt x="23" y="233"/>
                    <a:pt x="22" y="234"/>
                  </a:cubicBezTo>
                  <a:cubicBezTo>
                    <a:pt x="21" y="236"/>
                    <a:pt x="23" y="236"/>
                    <a:pt x="25" y="236"/>
                  </a:cubicBezTo>
                  <a:cubicBezTo>
                    <a:pt x="24" y="237"/>
                    <a:pt x="25" y="237"/>
                    <a:pt x="25" y="238"/>
                  </a:cubicBezTo>
                  <a:cubicBezTo>
                    <a:pt x="26" y="238"/>
                    <a:pt x="26" y="240"/>
                    <a:pt x="26" y="241"/>
                  </a:cubicBezTo>
                  <a:cubicBezTo>
                    <a:pt x="26" y="241"/>
                    <a:pt x="26" y="241"/>
                    <a:pt x="26" y="241"/>
                  </a:cubicBezTo>
                  <a:cubicBezTo>
                    <a:pt x="26" y="241"/>
                    <a:pt x="26" y="244"/>
                    <a:pt x="27" y="245"/>
                  </a:cubicBezTo>
                  <a:cubicBezTo>
                    <a:pt x="29" y="246"/>
                    <a:pt x="23" y="247"/>
                    <a:pt x="30" y="249"/>
                  </a:cubicBezTo>
                  <a:cubicBezTo>
                    <a:pt x="30" y="249"/>
                    <a:pt x="30" y="249"/>
                    <a:pt x="30" y="249"/>
                  </a:cubicBezTo>
                  <a:cubicBezTo>
                    <a:pt x="29" y="252"/>
                    <a:pt x="32" y="252"/>
                    <a:pt x="34" y="253"/>
                  </a:cubicBezTo>
                  <a:cubicBezTo>
                    <a:pt x="34" y="256"/>
                    <a:pt x="31" y="256"/>
                    <a:pt x="31" y="257"/>
                  </a:cubicBezTo>
                  <a:cubicBezTo>
                    <a:pt x="31" y="257"/>
                    <a:pt x="31" y="257"/>
                    <a:pt x="31" y="257"/>
                  </a:cubicBezTo>
                  <a:cubicBezTo>
                    <a:pt x="32" y="258"/>
                    <a:pt x="33" y="256"/>
                    <a:pt x="34" y="256"/>
                  </a:cubicBezTo>
                  <a:cubicBezTo>
                    <a:pt x="35" y="256"/>
                    <a:pt x="35" y="257"/>
                    <a:pt x="36" y="257"/>
                  </a:cubicBezTo>
                  <a:cubicBezTo>
                    <a:pt x="36" y="256"/>
                    <a:pt x="37" y="256"/>
                    <a:pt x="37" y="255"/>
                  </a:cubicBezTo>
                  <a:cubicBezTo>
                    <a:pt x="39" y="257"/>
                    <a:pt x="42" y="259"/>
                    <a:pt x="44" y="261"/>
                  </a:cubicBezTo>
                  <a:cubicBezTo>
                    <a:pt x="45" y="261"/>
                    <a:pt x="46" y="260"/>
                    <a:pt x="47" y="261"/>
                  </a:cubicBezTo>
                  <a:cubicBezTo>
                    <a:pt x="47" y="262"/>
                    <a:pt x="46" y="262"/>
                    <a:pt x="46" y="263"/>
                  </a:cubicBezTo>
                  <a:cubicBezTo>
                    <a:pt x="47" y="264"/>
                    <a:pt x="48" y="265"/>
                    <a:pt x="48" y="267"/>
                  </a:cubicBezTo>
                  <a:cubicBezTo>
                    <a:pt x="49" y="268"/>
                    <a:pt x="51" y="267"/>
                    <a:pt x="51" y="269"/>
                  </a:cubicBezTo>
                  <a:cubicBezTo>
                    <a:pt x="50" y="269"/>
                    <a:pt x="50" y="271"/>
                    <a:pt x="49" y="271"/>
                  </a:cubicBezTo>
                  <a:cubicBezTo>
                    <a:pt x="48" y="270"/>
                    <a:pt x="50" y="270"/>
                    <a:pt x="49" y="269"/>
                  </a:cubicBezTo>
                  <a:cubicBezTo>
                    <a:pt x="48" y="270"/>
                    <a:pt x="48" y="271"/>
                    <a:pt x="47" y="272"/>
                  </a:cubicBezTo>
                  <a:cubicBezTo>
                    <a:pt x="51" y="272"/>
                    <a:pt x="54" y="271"/>
                    <a:pt x="56" y="273"/>
                  </a:cubicBezTo>
                  <a:cubicBezTo>
                    <a:pt x="56" y="274"/>
                    <a:pt x="56" y="274"/>
                    <a:pt x="56" y="275"/>
                  </a:cubicBezTo>
                  <a:cubicBezTo>
                    <a:pt x="57" y="275"/>
                    <a:pt x="57" y="274"/>
                    <a:pt x="58" y="275"/>
                  </a:cubicBezTo>
                  <a:cubicBezTo>
                    <a:pt x="57" y="275"/>
                    <a:pt x="57" y="275"/>
                    <a:pt x="57" y="276"/>
                  </a:cubicBezTo>
                  <a:cubicBezTo>
                    <a:pt x="59" y="277"/>
                    <a:pt x="59" y="275"/>
                    <a:pt x="60" y="275"/>
                  </a:cubicBezTo>
                  <a:cubicBezTo>
                    <a:pt x="61" y="278"/>
                    <a:pt x="64" y="275"/>
                    <a:pt x="66" y="277"/>
                  </a:cubicBezTo>
                  <a:cubicBezTo>
                    <a:pt x="67" y="276"/>
                    <a:pt x="65" y="276"/>
                    <a:pt x="66" y="275"/>
                  </a:cubicBezTo>
                  <a:cubicBezTo>
                    <a:pt x="67" y="275"/>
                    <a:pt x="67" y="276"/>
                    <a:pt x="68" y="276"/>
                  </a:cubicBezTo>
                  <a:cubicBezTo>
                    <a:pt x="69" y="275"/>
                    <a:pt x="70" y="272"/>
                    <a:pt x="72" y="273"/>
                  </a:cubicBezTo>
                  <a:cubicBezTo>
                    <a:pt x="73" y="272"/>
                    <a:pt x="72" y="271"/>
                    <a:pt x="70" y="271"/>
                  </a:cubicBezTo>
                  <a:cubicBezTo>
                    <a:pt x="70" y="271"/>
                    <a:pt x="70" y="272"/>
                    <a:pt x="69" y="271"/>
                  </a:cubicBezTo>
                  <a:cubicBezTo>
                    <a:pt x="70" y="271"/>
                    <a:pt x="70" y="270"/>
                    <a:pt x="70" y="268"/>
                  </a:cubicBezTo>
                  <a:cubicBezTo>
                    <a:pt x="70" y="268"/>
                    <a:pt x="71" y="268"/>
                    <a:pt x="71" y="267"/>
                  </a:cubicBezTo>
                  <a:cubicBezTo>
                    <a:pt x="70" y="266"/>
                    <a:pt x="71" y="266"/>
                    <a:pt x="71" y="264"/>
                  </a:cubicBezTo>
                  <a:cubicBezTo>
                    <a:pt x="75" y="264"/>
                    <a:pt x="76" y="259"/>
                    <a:pt x="78" y="257"/>
                  </a:cubicBezTo>
                  <a:cubicBezTo>
                    <a:pt x="80" y="257"/>
                    <a:pt x="81" y="257"/>
                    <a:pt x="82" y="256"/>
                  </a:cubicBezTo>
                  <a:cubicBezTo>
                    <a:pt x="81" y="257"/>
                    <a:pt x="82" y="255"/>
                    <a:pt x="82" y="255"/>
                  </a:cubicBezTo>
                  <a:cubicBezTo>
                    <a:pt x="82" y="256"/>
                    <a:pt x="84" y="257"/>
                    <a:pt x="86" y="257"/>
                  </a:cubicBezTo>
                  <a:cubicBezTo>
                    <a:pt x="87" y="256"/>
                    <a:pt x="85" y="254"/>
                    <a:pt x="86" y="254"/>
                  </a:cubicBezTo>
                  <a:cubicBezTo>
                    <a:pt x="88" y="254"/>
                    <a:pt x="87" y="256"/>
                    <a:pt x="88" y="256"/>
                  </a:cubicBezTo>
                  <a:cubicBezTo>
                    <a:pt x="93" y="256"/>
                    <a:pt x="97" y="254"/>
                    <a:pt x="96" y="250"/>
                  </a:cubicBezTo>
                  <a:cubicBezTo>
                    <a:pt x="96" y="249"/>
                    <a:pt x="96" y="251"/>
                    <a:pt x="95" y="251"/>
                  </a:cubicBezTo>
                  <a:cubicBezTo>
                    <a:pt x="94" y="250"/>
                    <a:pt x="95" y="249"/>
                    <a:pt x="94" y="248"/>
                  </a:cubicBezTo>
                  <a:cubicBezTo>
                    <a:pt x="96" y="247"/>
                    <a:pt x="98" y="247"/>
                    <a:pt x="100" y="246"/>
                  </a:cubicBezTo>
                  <a:cubicBezTo>
                    <a:pt x="102" y="245"/>
                    <a:pt x="102" y="245"/>
                    <a:pt x="102" y="245"/>
                  </a:cubicBezTo>
                  <a:cubicBezTo>
                    <a:pt x="103" y="246"/>
                    <a:pt x="105" y="246"/>
                    <a:pt x="107" y="247"/>
                  </a:cubicBezTo>
                  <a:cubicBezTo>
                    <a:pt x="108" y="246"/>
                    <a:pt x="108" y="245"/>
                    <a:pt x="108" y="245"/>
                  </a:cubicBezTo>
                  <a:cubicBezTo>
                    <a:pt x="110" y="242"/>
                    <a:pt x="110" y="242"/>
                    <a:pt x="110" y="242"/>
                  </a:cubicBezTo>
                  <a:cubicBezTo>
                    <a:pt x="110" y="242"/>
                    <a:pt x="113" y="240"/>
                    <a:pt x="112" y="239"/>
                  </a:cubicBezTo>
                  <a:cubicBezTo>
                    <a:pt x="112" y="238"/>
                    <a:pt x="111" y="234"/>
                    <a:pt x="111" y="234"/>
                  </a:cubicBezTo>
                  <a:cubicBezTo>
                    <a:pt x="111" y="234"/>
                    <a:pt x="112" y="232"/>
                    <a:pt x="113" y="231"/>
                  </a:cubicBezTo>
                  <a:cubicBezTo>
                    <a:pt x="114" y="230"/>
                    <a:pt x="115" y="229"/>
                    <a:pt x="115" y="228"/>
                  </a:cubicBezTo>
                  <a:cubicBezTo>
                    <a:pt x="115" y="226"/>
                    <a:pt x="115" y="225"/>
                    <a:pt x="115" y="224"/>
                  </a:cubicBezTo>
                  <a:cubicBezTo>
                    <a:pt x="115" y="223"/>
                    <a:pt x="115" y="222"/>
                    <a:pt x="115" y="222"/>
                  </a:cubicBezTo>
                  <a:cubicBezTo>
                    <a:pt x="115" y="221"/>
                    <a:pt x="115" y="219"/>
                    <a:pt x="116" y="217"/>
                  </a:cubicBezTo>
                  <a:cubicBezTo>
                    <a:pt x="117" y="216"/>
                    <a:pt x="118" y="213"/>
                    <a:pt x="118" y="212"/>
                  </a:cubicBezTo>
                  <a:cubicBezTo>
                    <a:pt x="119" y="211"/>
                    <a:pt x="120" y="209"/>
                    <a:pt x="119" y="208"/>
                  </a:cubicBezTo>
                  <a:cubicBezTo>
                    <a:pt x="119" y="207"/>
                    <a:pt x="118" y="207"/>
                    <a:pt x="117" y="206"/>
                  </a:cubicBezTo>
                  <a:cubicBezTo>
                    <a:pt x="117" y="205"/>
                    <a:pt x="117" y="204"/>
                    <a:pt x="117" y="204"/>
                  </a:cubicBezTo>
                  <a:cubicBezTo>
                    <a:pt x="119" y="203"/>
                    <a:pt x="120" y="201"/>
                    <a:pt x="123" y="201"/>
                  </a:cubicBezTo>
                  <a:cubicBezTo>
                    <a:pt x="123" y="199"/>
                    <a:pt x="122" y="197"/>
                    <a:pt x="121" y="197"/>
                  </a:cubicBezTo>
                  <a:cubicBezTo>
                    <a:pt x="123" y="196"/>
                    <a:pt x="120" y="193"/>
                    <a:pt x="122" y="191"/>
                  </a:cubicBezTo>
                  <a:cubicBezTo>
                    <a:pt x="123" y="191"/>
                    <a:pt x="123" y="191"/>
                    <a:pt x="123" y="191"/>
                  </a:cubicBezTo>
                  <a:cubicBezTo>
                    <a:pt x="123" y="192"/>
                    <a:pt x="123" y="192"/>
                    <a:pt x="123" y="193"/>
                  </a:cubicBezTo>
                  <a:cubicBezTo>
                    <a:pt x="123" y="193"/>
                    <a:pt x="124" y="193"/>
                    <a:pt x="124" y="193"/>
                  </a:cubicBezTo>
                  <a:cubicBezTo>
                    <a:pt x="124" y="193"/>
                    <a:pt x="124" y="192"/>
                    <a:pt x="124" y="192"/>
                  </a:cubicBezTo>
                  <a:cubicBezTo>
                    <a:pt x="125" y="192"/>
                    <a:pt x="125" y="192"/>
                    <a:pt x="126" y="192"/>
                  </a:cubicBezTo>
                  <a:cubicBezTo>
                    <a:pt x="126" y="192"/>
                    <a:pt x="126" y="191"/>
                    <a:pt x="127" y="191"/>
                  </a:cubicBezTo>
                  <a:cubicBezTo>
                    <a:pt x="128" y="193"/>
                    <a:pt x="132" y="191"/>
                    <a:pt x="133" y="190"/>
                  </a:cubicBezTo>
                  <a:cubicBezTo>
                    <a:pt x="132" y="190"/>
                    <a:pt x="132" y="190"/>
                    <a:pt x="132" y="189"/>
                  </a:cubicBezTo>
                  <a:cubicBezTo>
                    <a:pt x="134" y="189"/>
                    <a:pt x="134" y="189"/>
                    <a:pt x="135" y="188"/>
                  </a:cubicBezTo>
                  <a:cubicBezTo>
                    <a:pt x="134" y="187"/>
                    <a:pt x="132" y="187"/>
                    <a:pt x="133" y="185"/>
                  </a:cubicBezTo>
                  <a:cubicBezTo>
                    <a:pt x="135" y="185"/>
                    <a:pt x="137" y="185"/>
                    <a:pt x="138" y="183"/>
                  </a:cubicBezTo>
                  <a:cubicBezTo>
                    <a:pt x="138" y="184"/>
                    <a:pt x="139" y="184"/>
                    <a:pt x="140" y="184"/>
                  </a:cubicBezTo>
                  <a:cubicBezTo>
                    <a:pt x="139" y="182"/>
                    <a:pt x="141" y="182"/>
                    <a:pt x="141" y="181"/>
                  </a:cubicBezTo>
                  <a:cubicBezTo>
                    <a:pt x="142" y="181"/>
                    <a:pt x="143" y="181"/>
                    <a:pt x="144" y="182"/>
                  </a:cubicBezTo>
                  <a:cubicBezTo>
                    <a:pt x="145" y="180"/>
                    <a:pt x="147" y="181"/>
                    <a:pt x="148" y="179"/>
                  </a:cubicBezTo>
                  <a:cubicBezTo>
                    <a:pt x="146" y="179"/>
                    <a:pt x="150" y="178"/>
                    <a:pt x="149" y="177"/>
                  </a:cubicBezTo>
                  <a:cubicBezTo>
                    <a:pt x="146" y="178"/>
                    <a:pt x="145" y="175"/>
                    <a:pt x="145" y="172"/>
                  </a:cubicBezTo>
                  <a:cubicBezTo>
                    <a:pt x="145" y="172"/>
                    <a:pt x="146" y="171"/>
                    <a:pt x="147" y="171"/>
                  </a:cubicBezTo>
                  <a:cubicBezTo>
                    <a:pt x="147" y="170"/>
                    <a:pt x="146" y="170"/>
                    <a:pt x="146" y="169"/>
                  </a:cubicBezTo>
                  <a:cubicBezTo>
                    <a:pt x="148" y="168"/>
                    <a:pt x="150" y="168"/>
                    <a:pt x="149" y="166"/>
                  </a:cubicBezTo>
                  <a:cubicBezTo>
                    <a:pt x="148" y="166"/>
                    <a:pt x="149" y="168"/>
                    <a:pt x="148" y="168"/>
                  </a:cubicBezTo>
                  <a:cubicBezTo>
                    <a:pt x="148" y="167"/>
                    <a:pt x="147" y="165"/>
                    <a:pt x="147" y="165"/>
                  </a:cubicBezTo>
                  <a:cubicBezTo>
                    <a:pt x="149" y="164"/>
                    <a:pt x="150" y="165"/>
                    <a:pt x="152" y="164"/>
                  </a:cubicBezTo>
                  <a:cubicBezTo>
                    <a:pt x="151" y="162"/>
                    <a:pt x="152" y="161"/>
                    <a:pt x="153" y="160"/>
                  </a:cubicBezTo>
                  <a:cubicBezTo>
                    <a:pt x="151" y="157"/>
                    <a:pt x="152" y="154"/>
                    <a:pt x="154" y="152"/>
                  </a:cubicBezTo>
                  <a:cubicBezTo>
                    <a:pt x="153" y="150"/>
                    <a:pt x="152" y="147"/>
                    <a:pt x="150" y="146"/>
                  </a:cubicBezTo>
                  <a:cubicBezTo>
                    <a:pt x="151" y="145"/>
                    <a:pt x="150" y="142"/>
                    <a:pt x="152" y="142"/>
                  </a:cubicBezTo>
                  <a:cubicBezTo>
                    <a:pt x="151" y="143"/>
                    <a:pt x="152" y="144"/>
                    <a:pt x="153" y="144"/>
                  </a:cubicBezTo>
                  <a:cubicBezTo>
                    <a:pt x="153" y="143"/>
                    <a:pt x="153" y="143"/>
                    <a:pt x="154" y="143"/>
                  </a:cubicBezTo>
                  <a:cubicBezTo>
                    <a:pt x="151" y="139"/>
                    <a:pt x="149" y="136"/>
                    <a:pt x="151" y="131"/>
                  </a:cubicBezTo>
                  <a:cubicBezTo>
                    <a:pt x="148" y="130"/>
                    <a:pt x="153" y="125"/>
                    <a:pt x="149" y="124"/>
                  </a:cubicBezTo>
                  <a:cubicBezTo>
                    <a:pt x="149" y="125"/>
                    <a:pt x="149" y="126"/>
                    <a:pt x="148" y="125"/>
                  </a:cubicBezTo>
                  <a:cubicBezTo>
                    <a:pt x="148" y="123"/>
                    <a:pt x="147" y="121"/>
                    <a:pt x="147" y="118"/>
                  </a:cubicBezTo>
                  <a:cubicBezTo>
                    <a:pt x="149" y="118"/>
                    <a:pt x="147" y="117"/>
                    <a:pt x="148" y="115"/>
                  </a:cubicBezTo>
                  <a:cubicBezTo>
                    <a:pt x="150" y="114"/>
                    <a:pt x="150" y="112"/>
                    <a:pt x="152" y="112"/>
                  </a:cubicBezTo>
                  <a:cubicBezTo>
                    <a:pt x="152" y="109"/>
                    <a:pt x="154" y="108"/>
                    <a:pt x="152" y="107"/>
                  </a:cubicBezTo>
                  <a:cubicBezTo>
                    <a:pt x="152" y="108"/>
                    <a:pt x="151" y="108"/>
                    <a:pt x="151" y="108"/>
                  </a:cubicBezTo>
                  <a:cubicBezTo>
                    <a:pt x="152" y="106"/>
                    <a:pt x="152" y="104"/>
                    <a:pt x="153" y="103"/>
                  </a:cubicBezTo>
                  <a:cubicBezTo>
                    <a:pt x="153" y="102"/>
                    <a:pt x="152" y="100"/>
                    <a:pt x="153" y="99"/>
                  </a:cubicBezTo>
                  <a:cubicBezTo>
                    <a:pt x="152" y="99"/>
                    <a:pt x="151" y="98"/>
                    <a:pt x="150" y="98"/>
                  </a:cubicBezTo>
                  <a:cubicBezTo>
                    <a:pt x="152" y="96"/>
                    <a:pt x="150" y="92"/>
                    <a:pt x="153" y="92"/>
                  </a:cubicBezTo>
                  <a:close/>
                  <a:moveTo>
                    <a:pt x="58" y="4"/>
                  </a:moveTo>
                  <a:cubicBezTo>
                    <a:pt x="58" y="4"/>
                    <a:pt x="58" y="5"/>
                    <a:pt x="59" y="5"/>
                  </a:cubicBezTo>
                  <a:cubicBezTo>
                    <a:pt x="59" y="6"/>
                    <a:pt x="59" y="6"/>
                    <a:pt x="58" y="6"/>
                  </a:cubicBezTo>
                  <a:cubicBezTo>
                    <a:pt x="58" y="5"/>
                    <a:pt x="57" y="5"/>
                    <a:pt x="58" y="4"/>
                  </a:cubicBezTo>
                  <a:close/>
                  <a:moveTo>
                    <a:pt x="13" y="46"/>
                  </a:moveTo>
                  <a:cubicBezTo>
                    <a:pt x="11" y="46"/>
                    <a:pt x="12" y="46"/>
                    <a:pt x="12" y="45"/>
                  </a:cubicBezTo>
                  <a:cubicBezTo>
                    <a:pt x="12" y="46"/>
                    <a:pt x="13" y="46"/>
                    <a:pt x="13" y="46"/>
                  </a:cubicBezTo>
                  <a:close/>
                </a:path>
              </a:pathLst>
            </a:custGeom>
            <a:solidFill>
              <a:srgbClr val="F454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 name="文本框 14"/>
            <p:cNvSpPr txBox="1"/>
            <p:nvPr/>
          </p:nvSpPr>
          <p:spPr>
            <a:xfrm>
              <a:off x="5831439" y="4957912"/>
              <a:ext cx="490220" cy="1082268"/>
            </a:xfrm>
            <a:prstGeom prst="rect">
              <a:avLst/>
            </a:prstGeom>
            <a:noFill/>
          </p:spPr>
          <p:txBody>
            <a:bodyPr vert="eaVert" wrap="square" rtlCol="0">
              <a:spAutoFit/>
            </a:bodyPr>
            <a:lstStyle/>
            <a:p>
              <a:pPr algn="ctr"/>
              <a:endParaRPr lang="zh-CN" altLang="en-US" sz="2000" dirty="0">
                <a:solidFill>
                  <a:prstClr val="white"/>
                </a:solidFill>
                <a:latin typeface="汉仪南宫体简" panose="02010609000101010101" pitchFamily="49" charset="-122"/>
                <a:ea typeface="汉仪南宫体简" panose="02010609000101010101" pitchFamily="49" charset="-122"/>
              </a:endParaRPr>
            </a:p>
          </p:txBody>
        </p:sp>
      </p:grpSp>
      <p:pic>
        <p:nvPicPr>
          <p:cNvPr id="2" name="图片 1"/>
          <p:cNvPicPr>
            <a:picLocks noChangeAspect="1"/>
          </p:cNvPicPr>
          <p:nvPr/>
        </p:nvPicPr>
        <p:blipFill>
          <a:blip r:embed="rId5"/>
          <a:stretch>
            <a:fillRect/>
          </a:stretch>
        </p:blipFill>
        <p:spPr>
          <a:xfrm>
            <a:off x="2360295" y="819150"/>
            <a:ext cx="3919220" cy="521906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DOC_GUID" val="{6dcbe86c-ed32-41ef-abe3-41873e080d8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525</Words>
  <Application>WPS 演示</Application>
  <PresentationFormat>自定义</PresentationFormat>
  <Paragraphs>47</Paragraphs>
  <Slides>7</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vt:i4>
      </vt:variant>
    </vt:vector>
  </HeadingPairs>
  <TitlesOfParts>
    <vt:vector size="22" baseType="lpstr">
      <vt:lpstr>Arial</vt:lpstr>
      <vt:lpstr>宋体</vt:lpstr>
      <vt:lpstr>Wingdings</vt:lpstr>
      <vt:lpstr>叶根友毛笔行书</vt:lpstr>
      <vt:lpstr>汉仪南宫体简</vt:lpstr>
      <vt:lpstr>Calibri</vt:lpstr>
      <vt:lpstr>微软雅黑</vt:lpstr>
      <vt:lpstr>Arial Unicode MS</vt:lpstr>
      <vt:lpstr>Calibri Light</vt:lpstr>
      <vt:lpstr>Segoe UI Light</vt:lpstr>
      <vt:lpstr>Impact</vt:lpstr>
      <vt:lpstr>Meiryo</vt:lpstr>
      <vt:lpstr>Yu Gothic UI</vt:lpstr>
      <vt:lpstr>Arial Narrow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XL</cp:lastModifiedBy>
  <cp:revision>2</cp:revision>
  <dcterms:created xsi:type="dcterms:W3CDTF">2019-04-21T16:34:07Z</dcterms:created>
  <dcterms:modified xsi:type="dcterms:W3CDTF">2019-04-21T16:34:48Z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